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40"/>
  </p:notesMasterIdLst>
  <p:sldIdLst>
    <p:sldId id="296" r:id="rId3"/>
    <p:sldId id="295" r:id="rId4"/>
    <p:sldId id="256" r:id="rId5"/>
    <p:sldId id="257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9" r:id="rId31"/>
    <p:sldId id="287" r:id="rId32"/>
    <p:sldId id="286" r:id="rId33"/>
    <p:sldId id="290" r:id="rId34"/>
    <p:sldId id="291" r:id="rId35"/>
    <p:sldId id="292" r:id="rId36"/>
    <p:sldId id="293" r:id="rId37"/>
    <p:sldId id="259" r:id="rId38"/>
    <p:sldId id="294" r:id="rId39"/>
  </p:sldIdLst>
  <p:sldSz cx="9144000" cy="5143500" type="screen16x9"/>
  <p:notesSz cx="6858000" cy="9144000"/>
  <p:embeddedFontLst>
    <p:embeddedFont>
      <p:font typeface="Helvetica Neue" panose="020B0604020202020204" charset="0"/>
      <p:regular r:id="rId41"/>
      <p:bold r:id="rId42"/>
      <p:italic r:id="rId43"/>
      <p:boldItalic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Helvetica Neue Light" panose="020B0604020202020204" charset="0"/>
      <p:regular r:id="rId49"/>
      <p:bold r:id="rId50"/>
      <p:italic r:id="rId51"/>
      <p:boldItalic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EB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4" d="100"/>
          <a:sy n="204" d="100"/>
        </p:scale>
        <p:origin x="484" y="120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45243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05677824f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05677824f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875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3046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636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252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4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3746cf17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3746cf17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511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743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873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693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700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391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5806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849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6410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9631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6915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554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5525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515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5612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6633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215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05677824f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05677824f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2629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20509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84456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0450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2095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510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1401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3746cf17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3746cf17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640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094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403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3746cf17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3746cf17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291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698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047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682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obj">
  <p:cSld name="OBJECT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5429540" y="1447974"/>
            <a:ext cx="3097276" cy="2305622"/>
          </a:xfrm>
          <a:custGeom>
            <a:avLst/>
            <a:gdLst/>
            <a:ahLst/>
            <a:cxnLst/>
            <a:rect l="l" t="t" r="r" b="b"/>
            <a:pathLst>
              <a:path w="6807200" h="5067300" extrusionOk="0">
                <a:moveTo>
                  <a:pt x="4084043" y="25400"/>
                </a:moveTo>
                <a:lnTo>
                  <a:pt x="3513865" y="25400"/>
                </a:lnTo>
                <a:lnTo>
                  <a:pt x="3434161" y="50800"/>
                </a:lnTo>
                <a:lnTo>
                  <a:pt x="3394416" y="50800"/>
                </a:lnTo>
                <a:lnTo>
                  <a:pt x="3275725" y="88900"/>
                </a:lnTo>
                <a:lnTo>
                  <a:pt x="3236375" y="88900"/>
                </a:lnTo>
                <a:lnTo>
                  <a:pt x="3158051" y="114300"/>
                </a:lnTo>
                <a:lnTo>
                  <a:pt x="3119098" y="139700"/>
                </a:lnTo>
                <a:lnTo>
                  <a:pt x="3003183" y="177800"/>
                </a:lnTo>
                <a:lnTo>
                  <a:pt x="2964892" y="203200"/>
                </a:lnTo>
                <a:lnTo>
                  <a:pt x="2926791" y="215900"/>
                </a:lnTo>
                <a:lnTo>
                  <a:pt x="2888889" y="241300"/>
                </a:lnTo>
                <a:lnTo>
                  <a:pt x="2851196" y="254000"/>
                </a:lnTo>
                <a:lnTo>
                  <a:pt x="2813721" y="279400"/>
                </a:lnTo>
                <a:lnTo>
                  <a:pt x="2776474" y="292100"/>
                </a:lnTo>
                <a:lnTo>
                  <a:pt x="2666198" y="368300"/>
                </a:lnTo>
                <a:lnTo>
                  <a:pt x="2558320" y="444500"/>
                </a:lnTo>
                <a:lnTo>
                  <a:pt x="2453097" y="520700"/>
                </a:lnTo>
                <a:lnTo>
                  <a:pt x="2384552" y="571500"/>
                </a:lnTo>
                <a:lnTo>
                  <a:pt x="2350789" y="609600"/>
                </a:lnTo>
                <a:lnTo>
                  <a:pt x="2317378" y="635000"/>
                </a:lnTo>
                <a:lnTo>
                  <a:pt x="2284330" y="673100"/>
                </a:lnTo>
                <a:lnTo>
                  <a:pt x="2251654" y="698500"/>
                </a:lnTo>
                <a:lnTo>
                  <a:pt x="2219359" y="736600"/>
                </a:lnTo>
                <a:lnTo>
                  <a:pt x="2187455" y="774700"/>
                </a:lnTo>
                <a:lnTo>
                  <a:pt x="2155952" y="800100"/>
                </a:lnTo>
                <a:lnTo>
                  <a:pt x="2124858" y="838200"/>
                </a:lnTo>
                <a:lnTo>
                  <a:pt x="2094185" y="876300"/>
                </a:lnTo>
                <a:lnTo>
                  <a:pt x="2063940" y="914400"/>
                </a:lnTo>
                <a:lnTo>
                  <a:pt x="2034135" y="952500"/>
                </a:lnTo>
                <a:lnTo>
                  <a:pt x="2004777" y="990600"/>
                </a:lnTo>
                <a:lnTo>
                  <a:pt x="1975878" y="1028700"/>
                </a:lnTo>
                <a:lnTo>
                  <a:pt x="1947447" y="1066800"/>
                </a:lnTo>
                <a:lnTo>
                  <a:pt x="1919493" y="1104900"/>
                </a:lnTo>
                <a:lnTo>
                  <a:pt x="1892025" y="1143000"/>
                </a:lnTo>
                <a:lnTo>
                  <a:pt x="1865054" y="1193800"/>
                </a:lnTo>
                <a:lnTo>
                  <a:pt x="1838589" y="1231900"/>
                </a:lnTo>
                <a:lnTo>
                  <a:pt x="1812639" y="1270000"/>
                </a:lnTo>
                <a:lnTo>
                  <a:pt x="1787215" y="1320800"/>
                </a:lnTo>
                <a:lnTo>
                  <a:pt x="1762325" y="1358900"/>
                </a:lnTo>
                <a:lnTo>
                  <a:pt x="1737979" y="1409700"/>
                </a:lnTo>
                <a:lnTo>
                  <a:pt x="1714187" y="1447800"/>
                </a:lnTo>
                <a:lnTo>
                  <a:pt x="1690959" y="1498600"/>
                </a:lnTo>
                <a:lnTo>
                  <a:pt x="1668304" y="1549400"/>
                </a:lnTo>
                <a:lnTo>
                  <a:pt x="1646231" y="1587500"/>
                </a:lnTo>
                <a:lnTo>
                  <a:pt x="1624751" y="1638300"/>
                </a:lnTo>
                <a:lnTo>
                  <a:pt x="1603872" y="1689100"/>
                </a:lnTo>
                <a:lnTo>
                  <a:pt x="1583605" y="1739900"/>
                </a:lnTo>
                <a:lnTo>
                  <a:pt x="1563959" y="1790700"/>
                </a:lnTo>
                <a:lnTo>
                  <a:pt x="1544943" y="1841500"/>
                </a:lnTo>
                <a:lnTo>
                  <a:pt x="1526567" y="1892300"/>
                </a:lnTo>
                <a:lnTo>
                  <a:pt x="1508841" y="1943100"/>
                </a:lnTo>
                <a:lnTo>
                  <a:pt x="1491774" y="1993900"/>
                </a:lnTo>
                <a:lnTo>
                  <a:pt x="1475377" y="2057400"/>
                </a:lnTo>
                <a:lnTo>
                  <a:pt x="1459657" y="2108200"/>
                </a:lnTo>
                <a:lnTo>
                  <a:pt x="1444626" y="2159000"/>
                </a:lnTo>
                <a:lnTo>
                  <a:pt x="1430292" y="2222500"/>
                </a:lnTo>
                <a:lnTo>
                  <a:pt x="1416666" y="2273300"/>
                </a:lnTo>
                <a:lnTo>
                  <a:pt x="1403756" y="2336800"/>
                </a:lnTo>
                <a:lnTo>
                  <a:pt x="1391572" y="2387600"/>
                </a:lnTo>
                <a:lnTo>
                  <a:pt x="1380125" y="2451100"/>
                </a:lnTo>
                <a:lnTo>
                  <a:pt x="1366311" y="2514600"/>
                </a:lnTo>
                <a:lnTo>
                  <a:pt x="1351901" y="2590800"/>
                </a:lnTo>
                <a:lnTo>
                  <a:pt x="1336912" y="2654300"/>
                </a:lnTo>
                <a:lnTo>
                  <a:pt x="1321359" y="2717800"/>
                </a:lnTo>
                <a:lnTo>
                  <a:pt x="1305256" y="2794000"/>
                </a:lnTo>
                <a:lnTo>
                  <a:pt x="1288620" y="2857500"/>
                </a:lnTo>
                <a:lnTo>
                  <a:pt x="1271465" y="2921000"/>
                </a:lnTo>
                <a:lnTo>
                  <a:pt x="1253807" y="2984500"/>
                </a:lnTo>
                <a:lnTo>
                  <a:pt x="1235661" y="3048000"/>
                </a:lnTo>
                <a:lnTo>
                  <a:pt x="1217042" y="3111500"/>
                </a:lnTo>
                <a:lnTo>
                  <a:pt x="1197967" y="3162300"/>
                </a:lnTo>
                <a:lnTo>
                  <a:pt x="1178450" y="3225800"/>
                </a:lnTo>
                <a:lnTo>
                  <a:pt x="1158506" y="3289300"/>
                </a:lnTo>
                <a:lnTo>
                  <a:pt x="1138151" y="3340100"/>
                </a:lnTo>
                <a:lnTo>
                  <a:pt x="1117400" y="3403600"/>
                </a:lnTo>
                <a:lnTo>
                  <a:pt x="1096268" y="3454400"/>
                </a:lnTo>
                <a:lnTo>
                  <a:pt x="1074771" y="3505200"/>
                </a:lnTo>
                <a:lnTo>
                  <a:pt x="1052925" y="3568700"/>
                </a:lnTo>
                <a:lnTo>
                  <a:pt x="1030744" y="3619500"/>
                </a:lnTo>
                <a:lnTo>
                  <a:pt x="1008243" y="3670300"/>
                </a:lnTo>
                <a:lnTo>
                  <a:pt x="985439" y="3721100"/>
                </a:lnTo>
                <a:lnTo>
                  <a:pt x="962346" y="3771900"/>
                </a:lnTo>
                <a:lnTo>
                  <a:pt x="938980" y="3822700"/>
                </a:lnTo>
                <a:lnTo>
                  <a:pt x="915356" y="3873500"/>
                </a:lnTo>
                <a:lnTo>
                  <a:pt x="891489" y="3911600"/>
                </a:lnTo>
                <a:lnTo>
                  <a:pt x="867395" y="3962400"/>
                </a:lnTo>
                <a:lnTo>
                  <a:pt x="843089" y="4000500"/>
                </a:lnTo>
                <a:lnTo>
                  <a:pt x="818587" y="4051300"/>
                </a:lnTo>
                <a:lnTo>
                  <a:pt x="793903" y="4089400"/>
                </a:lnTo>
                <a:lnTo>
                  <a:pt x="769053" y="4140200"/>
                </a:lnTo>
                <a:lnTo>
                  <a:pt x="718917" y="4216400"/>
                </a:lnTo>
                <a:lnTo>
                  <a:pt x="693661" y="4267200"/>
                </a:lnTo>
                <a:lnTo>
                  <a:pt x="591744" y="4419600"/>
                </a:lnTo>
                <a:lnTo>
                  <a:pt x="566118" y="4445000"/>
                </a:lnTo>
                <a:lnTo>
                  <a:pt x="514798" y="4521200"/>
                </a:lnTo>
                <a:lnTo>
                  <a:pt x="489133" y="4546600"/>
                </a:lnTo>
                <a:lnTo>
                  <a:pt x="437874" y="4622800"/>
                </a:lnTo>
                <a:lnTo>
                  <a:pt x="386810" y="4673600"/>
                </a:lnTo>
                <a:lnTo>
                  <a:pt x="361388" y="4711700"/>
                </a:lnTo>
                <a:lnTo>
                  <a:pt x="285753" y="4787900"/>
                </a:lnTo>
                <a:lnTo>
                  <a:pt x="260802" y="4826000"/>
                </a:lnTo>
                <a:lnTo>
                  <a:pt x="211383" y="4876800"/>
                </a:lnTo>
                <a:lnTo>
                  <a:pt x="186946" y="4889500"/>
                </a:lnTo>
                <a:lnTo>
                  <a:pt x="138692" y="4940300"/>
                </a:lnTo>
                <a:lnTo>
                  <a:pt x="114906" y="4965700"/>
                </a:lnTo>
                <a:lnTo>
                  <a:pt x="91367" y="4991100"/>
                </a:lnTo>
                <a:lnTo>
                  <a:pt x="68092" y="5003800"/>
                </a:lnTo>
                <a:lnTo>
                  <a:pt x="45096" y="5029200"/>
                </a:lnTo>
                <a:lnTo>
                  <a:pt x="22393" y="5041900"/>
                </a:lnTo>
                <a:lnTo>
                  <a:pt x="0" y="5067300"/>
                </a:lnTo>
                <a:lnTo>
                  <a:pt x="729831" y="5067300"/>
                </a:lnTo>
                <a:lnTo>
                  <a:pt x="785944" y="5016500"/>
                </a:lnTo>
                <a:lnTo>
                  <a:pt x="805466" y="5003800"/>
                </a:lnTo>
                <a:lnTo>
                  <a:pt x="825476" y="4991100"/>
                </a:lnTo>
                <a:lnTo>
                  <a:pt x="845952" y="4965700"/>
                </a:lnTo>
                <a:lnTo>
                  <a:pt x="866876" y="4953000"/>
                </a:lnTo>
                <a:lnTo>
                  <a:pt x="888228" y="4927600"/>
                </a:lnTo>
                <a:lnTo>
                  <a:pt x="909987" y="4914900"/>
                </a:lnTo>
                <a:lnTo>
                  <a:pt x="932136" y="4889500"/>
                </a:lnTo>
                <a:lnTo>
                  <a:pt x="954653" y="4864100"/>
                </a:lnTo>
                <a:lnTo>
                  <a:pt x="977519" y="4838700"/>
                </a:lnTo>
                <a:lnTo>
                  <a:pt x="1000715" y="4826000"/>
                </a:lnTo>
                <a:lnTo>
                  <a:pt x="1024220" y="4800600"/>
                </a:lnTo>
                <a:lnTo>
                  <a:pt x="1048015" y="4775200"/>
                </a:lnTo>
                <a:lnTo>
                  <a:pt x="1072081" y="4749800"/>
                </a:lnTo>
                <a:lnTo>
                  <a:pt x="1096397" y="4724400"/>
                </a:lnTo>
                <a:lnTo>
                  <a:pt x="1120944" y="4686300"/>
                </a:lnTo>
                <a:lnTo>
                  <a:pt x="1170652" y="4635500"/>
                </a:lnTo>
                <a:lnTo>
                  <a:pt x="1195773" y="4597400"/>
                </a:lnTo>
                <a:lnTo>
                  <a:pt x="1221047" y="4572000"/>
                </a:lnTo>
                <a:lnTo>
                  <a:pt x="1246453" y="4533900"/>
                </a:lnTo>
                <a:lnTo>
                  <a:pt x="1271972" y="4508500"/>
                </a:lnTo>
                <a:lnTo>
                  <a:pt x="1323269" y="4432300"/>
                </a:lnTo>
                <a:lnTo>
                  <a:pt x="1349008" y="4406900"/>
                </a:lnTo>
                <a:lnTo>
                  <a:pt x="1477818" y="4216400"/>
                </a:lnTo>
                <a:lnTo>
                  <a:pt x="1503466" y="4165600"/>
                </a:lnTo>
                <a:lnTo>
                  <a:pt x="1554488" y="4089400"/>
                </a:lnTo>
                <a:lnTo>
                  <a:pt x="1579824" y="4038600"/>
                </a:lnTo>
                <a:lnTo>
                  <a:pt x="1605016" y="3987800"/>
                </a:lnTo>
                <a:lnTo>
                  <a:pt x="1630045" y="3949700"/>
                </a:lnTo>
                <a:lnTo>
                  <a:pt x="1654892" y="3898900"/>
                </a:lnTo>
                <a:lnTo>
                  <a:pt x="1679537" y="3848100"/>
                </a:lnTo>
                <a:lnTo>
                  <a:pt x="1703959" y="3797300"/>
                </a:lnTo>
                <a:lnTo>
                  <a:pt x="1728139" y="3746500"/>
                </a:lnTo>
                <a:lnTo>
                  <a:pt x="1752059" y="3695700"/>
                </a:lnTo>
                <a:lnTo>
                  <a:pt x="1775697" y="3644900"/>
                </a:lnTo>
                <a:lnTo>
                  <a:pt x="1799034" y="3594100"/>
                </a:lnTo>
                <a:lnTo>
                  <a:pt x="1822051" y="3543300"/>
                </a:lnTo>
                <a:lnTo>
                  <a:pt x="1844727" y="3479800"/>
                </a:lnTo>
                <a:lnTo>
                  <a:pt x="1867044" y="3429000"/>
                </a:lnTo>
                <a:lnTo>
                  <a:pt x="1888981" y="3365500"/>
                </a:lnTo>
                <a:lnTo>
                  <a:pt x="1910518" y="3314700"/>
                </a:lnTo>
                <a:lnTo>
                  <a:pt x="1931637" y="3251200"/>
                </a:lnTo>
                <a:lnTo>
                  <a:pt x="1952317" y="3187700"/>
                </a:lnTo>
                <a:lnTo>
                  <a:pt x="1972539" y="3124200"/>
                </a:lnTo>
                <a:lnTo>
                  <a:pt x="1992282" y="3060700"/>
                </a:lnTo>
                <a:lnTo>
                  <a:pt x="2011528" y="2997200"/>
                </a:lnTo>
                <a:lnTo>
                  <a:pt x="2030256" y="2933700"/>
                </a:lnTo>
                <a:lnTo>
                  <a:pt x="2048447" y="2857500"/>
                </a:lnTo>
                <a:lnTo>
                  <a:pt x="2066082" y="2794000"/>
                </a:lnTo>
                <a:lnTo>
                  <a:pt x="2083140" y="2730500"/>
                </a:lnTo>
                <a:lnTo>
                  <a:pt x="2099601" y="2654300"/>
                </a:lnTo>
                <a:lnTo>
                  <a:pt x="2115447" y="2578100"/>
                </a:lnTo>
                <a:lnTo>
                  <a:pt x="2130657" y="2514600"/>
                </a:lnTo>
                <a:lnTo>
                  <a:pt x="2145212" y="2438400"/>
                </a:lnTo>
                <a:lnTo>
                  <a:pt x="2155907" y="2374900"/>
                </a:lnTo>
                <a:lnTo>
                  <a:pt x="2167277" y="2324100"/>
                </a:lnTo>
                <a:lnTo>
                  <a:pt x="2179314" y="2273300"/>
                </a:lnTo>
                <a:lnTo>
                  <a:pt x="2192013" y="2222500"/>
                </a:lnTo>
                <a:lnTo>
                  <a:pt x="2205369" y="2171700"/>
                </a:lnTo>
                <a:lnTo>
                  <a:pt x="2219376" y="2108200"/>
                </a:lnTo>
                <a:lnTo>
                  <a:pt x="2234029" y="2057400"/>
                </a:lnTo>
                <a:lnTo>
                  <a:pt x="2249321" y="2006600"/>
                </a:lnTo>
                <a:lnTo>
                  <a:pt x="2265249" y="1955800"/>
                </a:lnTo>
                <a:lnTo>
                  <a:pt x="2281805" y="1905000"/>
                </a:lnTo>
                <a:lnTo>
                  <a:pt x="2298984" y="1854200"/>
                </a:lnTo>
                <a:lnTo>
                  <a:pt x="2316781" y="1816100"/>
                </a:lnTo>
                <a:lnTo>
                  <a:pt x="2335190" y="1765300"/>
                </a:lnTo>
                <a:lnTo>
                  <a:pt x="2354206" y="1714500"/>
                </a:lnTo>
                <a:lnTo>
                  <a:pt x="2373822" y="1663700"/>
                </a:lnTo>
                <a:lnTo>
                  <a:pt x="2394035" y="1612900"/>
                </a:lnTo>
                <a:lnTo>
                  <a:pt x="2414837" y="1574800"/>
                </a:lnTo>
                <a:lnTo>
                  <a:pt x="2436223" y="1524000"/>
                </a:lnTo>
                <a:lnTo>
                  <a:pt x="2458188" y="1473200"/>
                </a:lnTo>
                <a:lnTo>
                  <a:pt x="2480727" y="1435100"/>
                </a:lnTo>
                <a:lnTo>
                  <a:pt x="2503833" y="1384300"/>
                </a:lnTo>
                <a:lnTo>
                  <a:pt x="2527501" y="1346200"/>
                </a:lnTo>
                <a:lnTo>
                  <a:pt x="2551726" y="1295400"/>
                </a:lnTo>
                <a:lnTo>
                  <a:pt x="2576501" y="1257300"/>
                </a:lnTo>
                <a:lnTo>
                  <a:pt x="2601822" y="1219200"/>
                </a:lnTo>
                <a:lnTo>
                  <a:pt x="2627683" y="1168400"/>
                </a:lnTo>
                <a:lnTo>
                  <a:pt x="2654078" y="1130300"/>
                </a:lnTo>
                <a:lnTo>
                  <a:pt x="2681001" y="1092200"/>
                </a:lnTo>
                <a:lnTo>
                  <a:pt x="2708448" y="1054100"/>
                </a:lnTo>
                <a:lnTo>
                  <a:pt x="2736412" y="1003300"/>
                </a:lnTo>
                <a:lnTo>
                  <a:pt x="2764888" y="965200"/>
                </a:lnTo>
                <a:lnTo>
                  <a:pt x="2793871" y="927100"/>
                </a:lnTo>
                <a:lnTo>
                  <a:pt x="2823354" y="889000"/>
                </a:lnTo>
                <a:lnTo>
                  <a:pt x="2853333" y="850900"/>
                </a:lnTo>
                <a:lnTo>
                  <a:pt x="2883801" y="825500"/>
                </a:lnTo>
                <a:lnTo>
                  <a:pt x="2914754" y="787400"/>
                </a:lnTo>
                <a:lnTo>
                  <a:pt x="2946185" y="749300"/>
                </a:lnTo>
                <a:lnTo>
                  <a:pt x="2978089" y="711200"/>
                </a:lnTo>
                <a:lnTo>
                  <a:pt x="3010461" y="685800"/>
                </a:lnTo>
                <a:lnTo>
                  <a:pt x="3043294" y="647700"/>
                </a:lnTo>
                <a:lnTo>
                  <a:pt x="3076584" y="609600"/>
                </a:lnTo>
                <a:lnTo>
                  <a:pt x="3110324" y="584200"/>
                </a:lnTo>
                <a:lnTo>
                  <a:pt x="3144510" y="546100"/>
                </a:lnTo>
                <a:lnTo>
                  <a:pt x="3214194" y="495300"/>
                </a:lnTo>
                <a:lnTo>
                  <a:pt x="3249682" y="457200"/>
                </a:lnTo>
                <a:lnTo>
                  <a:pt x="3321921" y="406400"/>
                </a:lnTo>
                <a:lnTo>
                  <a:pt x="3395806" y="355600"/>
                </a:lnTo>
                <a:lnTo>
                  <a:pt x="3471295" y="304800"/>
                </a:lnTo>
                <a:lnTo>
                  <a:pt x="3587434" y="228600"/>
                </a:lnTo>
                <a:lnTo>
                  <a:pt x="3626901" y="215900"/>
                </a:lnTo>
                <a:lnTo>
                  <a:pt x="3706929" y="165100"/>
                </a:lnTo>
                <a:lnTo>
                  <a:pt x="3747481" y="152400"/>
                </a:lnTo>
                <a:lnTo>
                  <a:pt x="3788382" y="127000"/>
                </a:lnTo>
                <a:lnTo>
                  <a:pt x="3871215" y="101600"/>
                </a:lnTo>
                <a:lnTo>
                  <a:pt x="3913135" y="76200"/>
                </a:lnTo>
                <a:lnTo>
                  <a:pt x="4084043" y="25400"/>
                </a:lnTo>
                <a:close/>
              </a:path>
              <a:path w="6807200" h="5067300" extrusionOk="0">
                <a:moveTo>
                  <a:pt x="4892980" y="76200"/>
                </a:moveTo>
                <a:lnTo>
                  <a:pt x="4427177" y="76200"/>
                </a:lnTo>
                <a:lnTo>
                  <a:pt x="4379740" y="88900"/>
                </a:lnTo>
                <a:lnTo>
                  <a:pt x="4332191" y="88900"/>
                </a:lnTo>
                <a:lnTo>
                  <a:pt x="4188971" y="127000"/>
                </a:lnTo>
                <a:lnTo>
                  <a:pt x="3891980" y="215900"/>
                </a:lnTo>
                <a:lnTo>
                  <a:pt x="3850890" y="241300"/>
                </a:lnTo>
                <a:lnTo>
                  <a:pt x="3810153" y="254000"/>
                </a:lnTo>
                <a:lnTo>
                  <a:pt x="3769774" y="279400"/>
                </a:lnTo>
                <a:lnTo>
                  <a:pt x="3729760" y="292100"/>
                </a:lnTo>
                <a:lnTo>
                  <a:pt x="3690116" y="317500"/>
                </a:lnTo>
                <a:lnTo>
                  <a:pt x="3650848" y="330200"/>
                </a:lnTo>
                <a:lnTo>
                  <a:pt x="3573466" y="381000"/>
                </a:lnTo>
                <a:lnTo>
                  <a:pt x="3497662" y="431800"/>
                </a:lnTo>
                <a:lnTo>
                  <a:pt x="3423484" y="482600"/>
                </a:lnTo>
                <a:lnTo>
                  <a:pt x="3350979" y="533400"/>
                </a:lnTo>
                <a:lnTo>
                  <a:pt x="3315370" y="571500"/>
                </a:lnTo>
                <a:lnTo>
                  <a:pt x="3245466" y="622300"/>
                </a:lnTo>
                <a:lnTo>
                  <a:pt x="3211184" y="660400"/>
                </a:lnTo>
                <a:lnTo>
                  <a:pt x="3177356" y="685800"/>
                </a:lnTo>
                <a:lnTo>
                  <a:pt x="3143989" y="723900"/>
                </a:lnTo>
                <a:lnTo>
                  <a:pt x="3111088" y="749300"/>
                </a:lnTo>
                <a:lnTo>
                  <a:pt x="3078660" y="787400"/>
                </a:lnTo>
                <a:lnTo>
                  <a:pt x="3046710" y="825500"/>
                </a:lnTo>
                <a:lnTo>
                  <a:pt x="3015245" y="850900"/>
                </a:lnTo>
                <a:lnTo>
                  <a:pt x="2984270" y="889000"/>
                </a:lnTo>
                <a:lnTo>
                  <a:pt x="2953792" y="927100"/>
                </a:lnTo>
                <a:lnTo>
                  <a:pt x="2923816" y="965200"/>
                </a:lnTo>
                <a:lnTo>
                  <a:pt x="2894349" y="1003300"/>
                </a:lnTo>
                <a:lnTo>
                  <a:pt x="2865396" y="1041400"/>
                </a:lnTo>
                <a:lnTo>
                  <a:pt x="2836964" y="1079500"/>
                </a:lnTo>
                <a:lnTo>
                  <a:pt x="2809058" y="1117600"/>
                </a:lnTo>
                <a:lnTo>
                  <a:pt x="2781685" y="1155700"/>
                </a:lnTo>
                <a:lnTo>
                  <a:pt x="2754850" y="1193800"/>
                </a:lnTo>
                <a:lnTo>
                  <a:pt x="2728560" y="1244600"/>
                </a:lnTo>
                <a:lnTo>
                  <a:pt x="2702820" y="1282700"/>
                </a:lnTo>
                <a:lnTo>
                  <a:pt x="2677637" y="1320800"/>
                </a:lnTo>
                <a:lnTo>
                  <a:pt x="2653017" y="1371600"/>
                </a:lnTo>
                <a:lnTo>
                  <a:pt x="2628965" y="1409700"/>
                </a:lnTo>
                <a:lnTo>
                  <a:pt x="2605487" y="1460500"/>
                </a:lnTo>
                <a:lnTo>
                  <a:pt x="2582590" y="1498600"/>
                </a:lnTo>
                <a:lnTo>
                  <a:pt x="2560280" y="1549400"/>
                </a:lnTo>
                <a:lnTo>
                  <a:pt x="2538562" y="1600200"/>
                </a:lnTo>
                <a:lnTo>
                  <a:pt x="2517443" y="1638300"/>
                </a:lnTo>
                <a:lnTo>
                  <a:pt x="2496928" y="1689100"/>
                </a:lnTo>
                <a:lnTo>
                  <a:pt x="2477024" y="1739900"/>
                </a:lnTo>
                <a:lnTo>
                  <a:pt x="2457736" y="1790700"/>
                </a:lnTo>
                <a:lnTo>
                  <a:pt x="2439071" y="1828800"/>
                </a:lnTo>
                <a:lnTo>
                  <a:pt x="2421035" y="1879600"/>
                </a:lnTo>
                <a:lnTo>
                  <a:pt x="2403633" y="1930400"/>
                </a:lnTo>
                <a:lnTo>
                  <a:pt x="2386871" y="1981200"/>
                </a:lnTo>
                <a:lnTo>
                  <a:pt x="2370757" y="2032000"/>
                </a:lnTo>
                <a:lnTo>
                  <a:pt x="2355295" y="2082800"/>
                </a:lnTo>
                <a:lnTo>
                  <a:pt x="2340491" y="2133600"/>
                </a:lnTo>
                <a:lnTo>
                  <a:pt x="2326352" y="2184400"/>
                </a:lnTo>
                <a:lnTo>
                  <a:pt x="2312884" y="2247900"/>
                </a:lnTo>
                <a:lnTo>
                  <a:pt x="2300092" y="2298700"/>
                </a:lnTo>
                <a:lnTo>
                  <a:pt x="2287983" y="2349500"/>
                </a:lnTo>
                <a:lnTo>
                  <a:pt x="2276562" y="2400300"/>
                </a:lnTo>
                <a:lnTo>
                  <a:pt x="2265836" y="2463800"/>
                </a:lnTo>
                <a:lnTo>
                  <a:pt x="2251589" y="2527300"/>
                </a:lnTo>
                <a:lnTo>
                  <a:pt x="2236721" y="2603500"/>
                </a:lnTo>
                <a:lnTo>
                  <a:pt x="2221250" y="2667000"/>
                </a:lnTo>
                <a:lnTo>
                  <a:pt x="2205193" y="2743200"/>
                </a:lnTo>
                <a:lnTo>
                  <a:pt x="2188569" y="2806700"/>
                </a:lnTo>
                <a:lnTo>
                  <a:pt x="2171394" y="2882900"/>
                </a:lnTo>
                <a:lnTo>
                  <a:pt x="2153687" y="2946400"/>
                </a:lnTo>
                <a:lnTo>
                  <a:pt x="2135466" y="3009900"/>
                </a:lnTo>
                <a:lnTo>
                  <a:pt x="2116748" y="3073400"/>
                </a:lnTo>
                <a:lnTo>
                  <a:pt x="2097551" y="3136900"/>
                </a:lnTo>
                <a:lnTo>
                  <a:pt x="2077893" y="3200400"/>
                </a:lnTo>
                <a:lnTo>
                  <a:pt x="2057791" y="3263900"/>
                </a:lnTo>
                <a:lnTo>
                  <a:pt x="2037263" y="3314700"/>
                </a:lnTo>
                <a:lnTo>
                  <a:pt x="2016328" y="3378200"/>
                </a:lnTo>
                <a:lnTo>
                  <a:pt x="1995002" y="3441700"/>
                </a:lnTo>
                <a:lnTo>
                  <a:pt x="1973304" y="3492500"/>
                </a:lnTo>
                <a:lnTo>
                  <a:pt x="1951251" y="3543300"/>
                </a:lnTo>
                <a:lnTo>
                  <a:pt x="1928862" y="3606800"/>
                </a:lnTo>
                <a:lnTo>
                  <a:pt x="1906153" y="3657600"/>
                </a:lnTo>
                <a:lnTo>
                  <a:pt x="1883143" y="3708400"/>
                </a:lnTo>
                <a:lnTo>
                  <a:pt x="1859849" y="3759200"/>
                </a:lnTo>
                <a:lnTo>
                  <a:pt x="1836289" y="3810000"/>
                </a:lnTo>
                <a:lnTo>
                  <a:pt x="1812481" y="3860800"/>
                </a:lnTo>
                <a:lnTo>
                  <a:pt x="1788443" y="3911600"/>
                </a:lnTo>
                <a:lnTo>
                  <a:pt x="1764193" y="3962400"/>
                </a:lnTo>
                <a:lnTo>
                  <a:pt x="1739747" y="4000500"/>
                </a:lnTo>
                <a:lnTo>
                  <a:pt x="1715124" y="4051300"/>
                </a:lnTo>
                <a:lnTo>
                  <a:pt x="1690342" y="4089400"/>
                </a:lnTo>
                <a:lnTo>
                  <a:pt x="1665418" y="4140200"/>
                </a:lnTo>
                <a:lnTo>
                  <a:pt x="1615218" y="4216400"/>
                </a:lnTo>
                <a:lnTo>
                  <a:pt x="1589976" y="4267200"/>
                </a:lnTo>
                <a:lnTo>
                  <a:pt x="1437665" y="4495800"/>
                </a:lnTo>
                <a:lnTo>
                  <a:pt x="1412303" y="4521200"/>
                </a:lnTo>
                <a:lnTo>
                  <a:pt x="1361757" y="4597400"/>
                </a:lnTo>
                <a:lnTo>
                  <a:pt x="1336609" y="4622800"/>
                </a:lnTo>
                <a:lnTo>
                  <a:pt x="1311568" y="4660900"/>
                </a:lnTo>
                <a:lnTo>
                  <a:pt x="1261878" y="4711700"/>
                </a:lnTo>
                <a:lnTo>
                  <a:pt x="1237265" y="4749800"/>
                </a:lnTo>
                <a:lnTo>
                  <a:pt x="1212830" y="4775200"/>
                </a:lnTo>
                <a:lnTo>
                  <a:pt x="1164565" y="4826000"/>
                </a:lnTo>
                <a:lnTo>
                  <a:pt x="1140770" y="4851400"/>
                </a:lnTo>
                <a:lnTo>
                  <a:pt x="1117225" y="4876800"/>
                </a:lnTo>
                <a:lnTo>
                  <a:pt x="1093947" y="4902200"/>
                </a:lnTo>
                <a:lnTo>
                  <a:pt x="1070953" y="4927600"/>
                </a:lnTo>
                <a:lnTo>
                  <a:pt x="1048262" y="4940300"/>
                </a:lnTo>
                <a:lnTo>
                  <a:pt x="1025890" y="4965700"/>
                </a:lnTo>
                <a:lnTo>
                  <a:pt x="1003857" y="4991100"/>
                </a:lnTo>
                <a:lnTo>
                  <a:pt x="982180" y="5003800"/>
                </a:lnTo>
                <a:lnTo>
                  <a:pt x="960875" y="5029200"/>
                </a:lnTo>
                <a:lnTo>
                  <a:pt x="939962" y="5041900"/>
                </a:lnTo>
                <a:lnTo>
                  <a:pt x="919458" y="5067300"/>
                </a:lnTo>
                <a:lnTo>
                  <a:pt x="6806693" y="5067300"/>
                </a:lnTo>
                <a:lnTo>
                  <a:pt x="6717499" y="5054600"/>
                </a:lnTo>
                <a:lnTo>
                  <a:pt x="6546397" y="5003800"/>
                </a:lnTo>
                <a:lnTo>
                  <a:pt x="6464421" y="4978400"/>
                </a:lnTo>
                <a:lnTo>
                  <a:pt x="6384783" y="4940300"/>
                </a:lnTo>
                <a:lnTo>
                  <a:pt x="6232386" y="4889500"/>
                </a:lnTo>
                <a:lnTo>
                  <a:pt x="6159560" y="4864100"/>
                </a:lnTo>
                <a:lnTo>
                  <a:pt x="6088936" y="4826000"/>
                </a:lnTo>
                <a:lnTo>
                  <a:pt x="6020483" y="4800600"/>
                </a:lnTo>
                <a:lnTo>
                  <a:pt x="5954164" y="4762500"/>
                </a:lnTo>
                <a:lnTo>
                  <a:pt x="5889948" y="4737100"/>
                </a:lnTo>
                <a:lnTo>
                  <a:pt x="5827800" y="4699000"/>
                </a:lnTo>
                <a:lnTo>
                  <a:pt x="5767686" y="4673600"/>
                </a:lnTo>
                <a:lnTo>
                  <a:pt x="5709573" y="4635500"/>
                </a:lnTo>
                <a:lnTo>
                  <a:pt x="5653427" y="4597400"/>
                </a:lnTo>
                <a:lnTo>
                  <a:pt x="5599214" y="4572000"/>
                </a:lnTo>
                <a:lnTo>
                  <a:pt x="5546900" y="4533900"/>
                </a:lnTo>
                <a:lnTo>
                  <a:pt x="5496452" y="4495800"/>
                </a:lnTo>
                <a:lnTo>
                  <a:pt x="5447835" y="4457700"/>
                </a:lnTo>
                <a:lnTo>
                  <a:pt x="5401017" y="4419600"/>
                </a:lnTo>
                <a:lnTo>
                  <a:pt x="5355963" y="4394200"/>
                </a:lnTo>
                <a:lnTo>
                  <a:pt x="5312640" y="4356100"/>
                </a:lnTo>
                <a:lnTo>
                  <a:pt x="5271014" y="4318000"/>
                </a:lnTo>
                <a:lnTo>
                  <a:pt x="5231050" y="4279900"/>
                </a:lnTo>
                <a:lnTo>
                  <a:pt x="5192717" y="4241800"/>
                </a:lnTo>
                <a:lnTo>
                  <a:pt x="5155978" y="4203700"/>
                </a:lnTo>
                <a:lnTo>
                  <a:pt x="5120802" y="4165600"/>
                </a:lnTo>
                <a:lnTo>
                  <a:pt x="5087153" y="4127500"/>
                </a:lnTo>
                <a:lnTo>
                  <a:pt x="5054999" y="4089400"/>
                </a:lnTo>
                <a:lnTo>
                  <a:pt x="5024306" y="4064000"/>
                </a:lnTo>
                <a:lnTo>
                  <a:pt x="4995039" y="4025900"/>
                </a:lnTo>
                <a:lnTo>
                  <a:pt x="4967166" y="3987800"/>
                </a:lnTo>
                <a:lnTo>
                  <a:pt x="4940651" y="3949700"/>
                </a:lnTo>
                <a:lnTo>
                  <a:pt x="4915463" y="3911600"/>
                </a:lnTo>
                <a:lnTo>
                  <a:pt x="4891566" y="3873500"/>
                </a:lnTo>
                <a:lnTo>
                  <a:pt x="4868927" y="3835400"/>
                </a:lnTo>
                <a:lnTo>
                  <a:pt x="4847513" y="3810000"/>
                </a:lnTo>
                <a:lnTo>
                  <a:pt x="4827289" y="3771900"/>
                </a:lnTo>
                <a:lnTo>
                  <a:pt x="4808222" y="3733800"/>
                </a:lnTo>
                <a:lnTo>
                  <a:pt x="4790278" y="3695700"/>
                </a:lnTo>
                <a:lnTo>
                  <a:pt x="4773424" y="3670300"/>
                </a:lnTo>
                <a:lnTo>
                  <a:pt x="4757625" y="3632200"/>
                </a:lnTo>
                <a:lnTo>
                  <a:pt x="4742847" y="3594100"/>
                </a:lnTo>
                <a:lnTo>
                  <a:pt x="4729058" y="3568700"/>
                </a:lnTo>
                <a:lnTo>
                  <a:pt x="4716223" y="3530600"/>
                </a:lnTo>
                <a:lnTo>
                  <a:pt x="4704309" y="3505200"/>
                </a:lnTo>
                <a:lnTo>
                  <a:pt x="4693282" y="3467100"/>
                </a:lnTo>
                <a:lnTo>
                  <a:pt x="4683107" y="3441700"/>
                </a:lnTo>
                <a:lnTo>
                  <a:pt x="4673752" y="3403600"/>
                </a:lnTo>
                <a:lnTo>
                  <a:pt x="4665183" y="3378200"/>
                </a:lnTo>
                <a:lnTo>
                  <a:pt x="4657365" y="3352800"/>
                </a:lnTo>
                <a:lnTo>
                  <a:pt x="4650265" y="3327400"/>
                </a:lnTo>
                <a:lnTo>
                  <a:pt x="4643850" y="3289300"/>
                </a:lnTo>
                <a:lnTo>
                  <a:pt x="4638085" y="3263900"/>
                </a:lnTo>
                <a:lnTo>
                  <a:pt x="4632937" y="3238500"/>
                </a:lnTo>
                <a:lnTo>
                  <a:pt x="4628372" y="3213100"/>
                </a:lnTo>
                <a:lnTo>
                  <a:pt x="4624356" y="3200400"/>
                </a:lnTo>
                <a:lnTo>
                  <a:pt x="4620856" y="3175000"/>
                </a:lnTo>
                <a:lnTo>
                  <a:pt x="4617837" y="3149600"/>
                </a:lnTo>
                <a:lnTo>
                  <a:pt x="4615267" y="3136900"/>
                </a:lnTo>
                <a:lnTo>
                  <a:pt x="4613111" y="3111500"/>
                </a:lnTo>
                <a:lnTo>
                  <a:pt x="4611335" y="3098800"/>
                </a:lnTo>
                <a:lnTo>
                  <a:pt x="4609907" y="3073400"/>
                </a:lnTo>
                <a:lnTo>
                  <a:pt x="4607363" y="3035300"/>
                </a:lnTo>
                <a:lnTo>
                  <a:pt x="4606780" y="2984500"/>
                </a:lnTo>
                <a:lnTo>
                  <a:pt x="4606910" y="2984500"/>
                </a:lnTo>
                <a:lnTo>
                  <a:pt x="4607083" y="2971800"/>
                </a:lnTo>
                <a:lnTo>
                  <a:pt x="4607524" y="2971800"/>
                </a:lnTo>
                <a:lnTo>
                  <a:pt x="4609207" y="2921000"/>
                </a:lnTo>
                <a:lnTo>
                  <a:pt x="4614237" y="2870200"/>
                </a:lnTo>
                <a:lnTo>
                  <a:pt x="4622497" y="2819400"/>
                </a:lnTo>
                <a:lnTo>
                  <a:pt x="4633871" y="2781300"/>
                </a:lnTo>
                <a:lnTo>
                  <a:pt x="4648244" y="2730500"/>
                </a:lnTo>
                <a:lnTo>
                  <a:pt x="4665500" y="2692400"/>
                </a:lnTo>
                <a:lnTo>
                  <a:pt x="4685522" y="2641600"/>
                </a:lnTo>
                <a:lnTo>
                  <a:pt x="4708195" y="2603500"/>
                </a:lnTo>
                <a:lnTo>
                  <a:pt x="4733402" y="2565400"/>
                </a:lnTo>
                <a:lnTo>
                  <a:pt x="4761027" y="2527300"/>
                </a:lnTo>
                <a:lnTo>
                  <a:pt x="4790956" y="2489200"/>
                </a:lnTo>
                <a:lnTo>
                  <a:pt x="4823071" y="2463800"/>
                </a:lnTo>
                <a:lnTo>
                  <a:pt x="4857256" y="2425700"/>
                </a:lnTo>
                <a:lnTo>
                  <a:pt x="4893397" y="2400300"/>
                </a:lnTo>
                <a:lnTo>
                  <a:pt x="4931375" y="2374900"/>
                </a:lnTo>
                <a:lnTo>
                  <a:pt x="4971077" y="2349500"/>
                </a:lnTo>
                <a:lnTo>
                  <a:pt x="5012386" y="2336800"/>
                </a:lnTo>
                <a:lnTo>
                  <a:pt x="5055185" y="2311400"/>
                </a:lnTo>
                <a:lnTo>
                  <a:pt x="5144791" y="2286000"/>
                </a:lnTo>
                <a:lnTo>
                  <a:pt x="5191367" y="2286000"/>
                </a:lnTo>
                <a:lnTo>
                  <a:pt x="5238969" y="2273300"/>
                </a:lnTo>
                <a:lnTo>
                  <a:pt x="6544127" y="2273300"/>
                </a:lnTo>
                <a:lnTo>
                  <a:pt x="6547004" y="2260600"/>
                </a:lnTo>
                <a:lnTo>
                  <a:pt x="6553841" y="2222500"/>
                </a:lnTo>
                <a:lnTo>
                  <a:pt x="6560116" y="2197100"/>
                </a:lnTo>
                <a:lnTo>
                  <a:pt x="6565757" y="2159000"/>
                </a:lnTo>
                <a:lnTo>
                  <a:pt x="6570694" y="2120900"/>
                </a:lnTo>
                <a:lnTo>
                  <a:pt x="6574855" y="2082800"/>
                </a:lnTo>
                <a:lnTo>
                  <a:pt x="6578167" y="2044700"/>
                </a:lnTo>
                <a:lnTo>
                  <a:pt x="6580560" y="2006600"/>
                </a:lnTo>
                <a:lnTo>
                  <a:pt x="6581962" y="1968500"/>
                </a:lnTo>
                <a:lnTo>
                  <a:pt x="6582300" y="1930400"/>
                </a:lnTo>
                <a:lnTo>
                  <a:pt x="6581503" y="1879600"/>
                </a:lnTo>
                <a:lnTo>
                  <a:pt x="6579501" y="1841500"/>
                </a:lnTo>
                <a:lnTo>
                  <a:pt x="6576220" y="1803400"/>
                </a:lnTo>
                <a:lnTo>
                  <a:pt x="6571589" y="1752600"/>
                </a:lnTo>
                <a:lnTo>
                  <a:pt x="6565537" y="1701800"/>
                </a:lnTo>
                <a:lnTo>
                  <a:pt x="6557992" y="1663700"/>
                </a:lnTo>
                <a:lnTo>
                  <a:pt x="6548883" y="1612900"/>
                </a:lnTo>
                <a:lnTo>
                  <a:pt x="6538137" y="1562100"/>
                </a:lnTo>
                <a:lnTo>
                  <a:pt x="6525683" y="1524000"/>
                </a:lnTo>
                <a:lnTo>
                  <a:pt x="6511449" y="1473200"/>
                </a:lnTo>
                <a:lnTo>
                  <a:pt x="6495364" y="1422400"/>
                </a:lnTo>
                <a:lnTo>
                  <a:pt x="6477356" y="1371600"/>
                </a:lnTo>
                <a:lnTo>
                  <a:pt x="6457354" y="1320800"/>
                </a:lnTo>
                <a:lnTo>
                  <a:pt x="6435285" y="1270000"/>
                </a:lnTo>
                <a:lnTo>
                  <a:pt x="6411078" y="1219200"/>
                </a:lnTo>
                <a:lnTo>
                  <a:pt x="6384662" y="1168400"/>
                </a:lnTo>
                <a:lnTo>
                  <a:pt x="6355964" y="1117600"/>
                </a:lnTo>
                <a:lnTo>
                  <a:pt x="6324914" y="1066800"/>
                </a:lnTo>
                <a:lnTo>
                  <a:pt x="6291438" y="1016000"/>
                </a:lnTo>
                <a:lnTo>
                  <a:pt x="6255467" y="965200"/>
                </a:lnTo>
                <a:lnTo>
                  <a:pt x="6216928" y="901700"/>
                </a:lnTo>
                <a:lnTo>
                  <a:pt x="6175749" y="850900"/>
                </a:lnTo>
                <a:lnTo>
                  <a:pt x="6142724" y="812800"/>
                </a:lnTo>
                <a:lnTo>
                  <a:pt x="6109136" y="774700"/>
                </a:lnTo>
                <a:lnTo>
                  <a:pt x="6074997" y="736600"/>
                </a:lnTo>
                <a:lnTo>
                  <a:pt x="6040316" y="698500"/>
                </a:lnTo>
                <a:lnTo>
                  <a:pt x="6005104" y="660400"/>
                </a:lnTo>
                <a:lnTo>
                  <a:pt x="5969373" y="622300"/>
                </a:lnTo>
                <a:lnTo>
                  <a:pt x="5933133" y="584200"/>
                </a:lnTo>
                <a:lnTo>
                  <a:pt x="5896394" y="558800"/>
                </a:lnTo>
                <a:lnTo>
                  <a:pt x="5859167" y="520700"/>
                </a:lnTo>
                <a:lnTo>
                  <a:pt x="5821464" y="495300"/>
                </a:lnTo>
                <a:lnTo>
                  <a:pt x="5783294" y="457200"/>
                </a:lnTo>
                <a:lnTo>
                  <a:pt x="5705598" y="406400"/>
                </a:lnTo>
                <a:lnTo>
                  <a:pt x="5585825" y="330200"/>
                </a:lnTo>
                <a:lnTo>
                  <a:pt x="5462434" y="254000"/>
                </a:lnTo>
                <a:lnTo>
                  <a:pt x="5420549" y="241300"/>
                </a:lnTo>
                <a:lnTo>
                  <a:pt x="5378306" y="215900"/>
                </a:lnTo>
                <a:lnTo>
                  <a:pt x="5335713" y="203200"/>
                </a:lnTo>
                <a:lnTo>
                  <a:pt x="5292783" y="177800"/>
                </a:lnTo>
                <a:lnTo>
                  <a:pt x="5028709" y="101600"/>
                </a:lnTo>
                <a:lnTo>
                  <a:pt x="4983715" y="101600"/>
                </a:lnTo>
                <a:lnTo>
                  <a:pt x="4892980" y="76200"/>
                </a:lnTo>
                <a:close/>
              </a:path>
              <a:path w="6807200" h="5067300" extrusionOk="0">
                <a:moveTo>
                  <a:pt x="5387386" y="2400300"/>
                </a:moveTo>
                <a:lnTo>
                  <a:pt x="5235054" y="2400300"/>
                </a:lnTo>
                <a:lnTo>
                  <a:pt x="5183908" y="2413000"/>
                </a:lnTo>
                <a:lnTo>
                  <a:pt x="5134349" y="2413000"/>
                </a:lnTo>
                <a:lnTo>
                  <a:pt x="5086596" y="2438400"/>
                </a:lnTo>
                <a:lnTo>
                  <a:pt x="5040868" y="2451100"/>
                </a:lnTo>
                <a:lnTo>
                  <a:pt x="4997384" y="2476500"/>
                </a:lnTo>
                <a:lnTo>
                  <a:pt x="4956364" y="2514600"/>
                </a:lnTo>
                <a:lnTo>
                  <a:pt x="4918028" y="2540000"/>
                </a:lnTo>
                <a:lnTo>
                  <a:pt x="4921473" y="2540000"/>
                </a:lnTo>
                <a:lnTo>
                  <a:pt x="4953050" y="2590800"/>
                </a:lnTo>
                <a:lnTo>
                  <a:pt x="4981595" y="2628900"/>
                </a:lnTo>
                <a:lnTo>
                  <a:pt x="5006925" y="2667000"/>
                </a:lnTo>
                <a:lnTo>
                  <a:pt x="5028859" y="2717800"/>
                </a:lnTo>
                <a:lnTo>
                  <a:pt x="5047214" y="2768600"/>
                </a:lnTo>
                <a:lnTo>
                  <a:pt x="5061807" y="2819400"/>
                </a:lnTo>
                <a:lnTo>
                  <a:pt x="5072457" y="2870200"/>
                </a:lnTo>
                <a:lnTo>
                  <a:pt x="5078981" y="2921000"/>
                </a:lnTo>
                <a:lnTo>
                  <a:pt x="5081196" y="2971800"/>
                </a:lnTo>
                <a:lnTo>
                  <a:pt x="5079363" y="3022600"/>
                </a:lnTo>
                <a:lnTo>
                  <a:pt x="5073954" y="3073400"/>
                </a:lnTo>
                <a:lnTo>
                  <a:pt x="5065103" y="3124200"/>
                </a:lnTo>
                <a:lnTo>
                  <a:pt x="5052946" y="3162300"/>
                </a:lnTo>
                <a:lnTo>
                  <a:pt x="5037616" y="3213100"/>
                </a:lnTo>
                <a:lnTo>
                  <a:pt x="5019248" y="3251200"/>
                </a:lnTo>
                <a:lnTo>
                  <a:pt x="4997977" y="3289300"/>
                </a:lnTo>
                <a:lnTo>
                  <a:pt x="4973937" y="3327400"/>
                </a:lnTo>
                <a:lnTo>
                  <a:pt x="4947262" y="3365500"/>
                </a:lnTo>
                <a:lnTo>
                  <a:pt x="4947482" y="3365500"/>
                </a:lnTo>
                <a:lnTo>
                  <a:pt x="4989918" y="3352800"/>
                </a:lnTo>
                <a:lnTo>
                  <a:pt x="5073008" y="3302000"/>
                </a:lnTo>
                <a:lnTo>
                  <a:pt x="5113580" y="3276600"/>
                </a:lnTo>
                <a:lnTo>
                  <a:pt x="5153449" y="3238500"/>
                </a:lnTo>
                <a:lnTo>
                  <a:pt x="5192573" y="3213100"/>
                </a:lnTo>
                <a:lnTo>
                  <a:pt x="5230911" y="3175000"/>
                </a:lnTo>
                <a:lnTo>
                  <a:pt x="5268421" y="3149600"/>
                </a:lnTo>
                <a:lnTo>
                  <a:pt x="5305063" y="3111500"/>
                </a:lnTo>
                <a:lnTo>
                  <a:pt x="5340794" y="3086100"/>
                </a:lnTo>
                <a:lnTo>
                  <a:pt x="5375574" y="3048000"/>
                </a:lnTo>
                <a:lnTo>
                  <a:pt x="5409361" y="3009900"/>
                </a:lnTo>
                <a:lnTo>
                  <a:pt x="5442114" y="2971800"/>
                </a:lnTo>
                <a:lnTo>
                  <a:pt x="5473792" y="2933700"/>
                </a:lnTo>
                <a:lnTo>
                  <a:pt x="5504353" y="2882900"/>
                </a:lnTo>
                <a:lnTo>
                  <a:pt x="5533756" y="2844800"/>
                </a:lnTo>
                <a:lnTo>
                  <a:pt x="5561960" y="2806700"/>
                </a:lnTo>
                <a:lnTo>
                  <a:pt x="5588923" y="2755900"/>
                </a:lnTo>
                <a:lnTo>
                  <a:pt x="5614605" y="2717800"/>
                </a:lnTo>
                <a:lnTo>
                  <a:pt x="5638963" y="2667000"/>
                </a:lnTo>
                <a:lnTo>
                  <a:pt x="5661956" y="2628900"/>
                </a:lnTo>
                <a:lnTo>
                  <a:pt x="5683544" y="2578100"/>
                </a:lnTo>
                <a:lnTo>
                  <a:pt x="5645764" y="2527300"/>
                </a:lnTo>
                <a:lnTo>
                  <a:pt x="5608134" y="2501900"/>
                </a:lnTo>
                <a:lnTo>
                  <a:pt x="5568067" y="2476500"/>
                </a:lnTo>
                <a:lnTo>
                  <a:pt x="5525761" y="2451100"/>
                </a:lnTo>
                <a:lnTo>
                  <a:pt x="5481414" y="2438400"/>
                </a:lnTo>
                <a:lnTo>
                  <a:pt x="5435223" y="2413000"/>
                </a:lnTo>
                <a:lnTo>
                  <a:pt x="5387386" y="2400300"/>
                </a:lnTo>
                <a:close/>
              </a:path>
              <a:path w="6807200" h="5067300" extrusionOk="0">
                <a:moveTo>
                  <a:pt x="6544127" y="2273300"/>
                </a:moveTo>
                <a:lnTo>
                  <a:pt x="5333992" y="2273300"/>
                </a:lnTo>
                <a:lnTo>
                  <a:pt x="5379671" y="2286000"/>
                </a:lnTo>
                <a:lnTo>
                  <a:pt x="5424418" y="2286000"/>
                </a:lnTo>
                <a:lnTo>
                  <a:pt x="5468131" y="2298700"/>
                </a:lnTo>
                <a:lnTo>
                  <a:pt x="5552047" y="2324100"/>
                </a:lnTo>
                <a:lnTo>
                  <a:pt x="5592044" y="2349500"/>
                </a:lnTo>
                <a:lnTo>
                  <a:pt x="5630599" y="2374900"/>
                </a:lnTo>
                <a:lnTo>
                  <a:pt x="5667609" y="2387600"/>
                </a:lnTo>
                <a:lnTo>
                  <a:pt x="5702971" y="2425700"/>
                </a:lnTo>
                <a:lnTo>
                  <a:pt x="5736585" y="2451100"/>
                </a:lnTo>
                <a:lnTo>
                  <a:pt x="5768346" y="2476500"/>
                </a:lnTo>
                <a:lnTo>
                  <a:pt x="5798154" y="2514600"/>
                </a:lnTo>
                <a:lnTo>
                  <a:pt x="5825906" y="2540000"/>
                </a:lnTo>
                <a:lnTo>
                  <a:pt x="5851500" y="2578100"/>
                </a:lnTo>
                <a:lnTo>
                  <a:pt x="5874833" y="2616200"/>
                </a:lnTo>
                <a:lnTo>
                  <a:pt x="5895804" y="2654300"/>
                </a:lnTo>
                <a:lnTo>
                  <a:pt x="5914311" y="2705100"/>
                </a:lnTo>
                <a:lnTo>
                  <a:pt x="5930250" y="2743200"/>
                </a:lnTo>
                <a:lnTo>
                  <a:pt x="5943521" y="2781300"/>
                </a:lnTo>
                <a:lnTo>
                  <a:pt x="5954020" y="2832100"/>
                </a:lnTo>
                <a:lnTo>
                  <a:pt x="5961647" y="2882900"/>
                </a:lnTo>
                <a:lnTo>
                  <a:pt x="5966297" y="2921000"/>
                </a:lnTo>
                <a:lnTo>
                  <a:pt x="5967870" y="2971800"/>
                </a:lnTo>
                <a:lnTo>
                  <a:pt x="5966381" y="3022600"/>
                </a:lnTo>
                <a:lnTo>
                  <a:pt x="5961940" y="3060700"/>
                </a:lnTo>
                <a:lnTo>
                  <a:pt x="5954589" y="3111500"/>
                </a:lnTo>
                <a:lnTo>
                  <a:pt x="5944371" y="3162300"/>
                </a:lnTo>
                <a:lnTo>
                  <a:pt x="5931327" y="3200400"/>
                </a:lnTo>
                <a:lnTo>
                  <a:pt x="5970677" y="3175000"/>
                </a:lnTo>
                <a:lnTo>
                  <a:pt x="6009127" y="3136900"/>
                </a:lnTo>
                <a:lnTo>
                  <a:pt x="6046642" y="3111500"/>
                </a:lnTo>
                <a:lnTo>
                  <a:pt x="6083186" y="3073400"/>
                </a:lnTo>
                <a:lnTo>
                  <a:pt x="6118726" y="3035300"/>
                </a:lnTo>
                <a:lnTo>
                  <a:pt x="6153227" y="3009900"/>
                </a:lnTo>
                <a:lnTo>
                  <a:pt x="6186653" y="2971800"/>
                </a:lnTo>
                <a:lnTo>
                  <a:pt x="6218970" y="2933700"/>
                </a:lnTo>
                <a:lnTo>
                  <a:pt x="6250144" y="2895600"/>
                </a:lnTo>
                <a:lnTo>
                  <a:pt x="6280138" y="2844800"/>
                </a:lnTo>
                <a:lnTo>
                  <a:pt x="6308920" y="2806700"/>
                </a:lnTo>
                <a:lnTo>
                  <a:pt x="6336453" y="2768600"/>
                </a:lnTo>
                <a:lnTo>
                  <a:pt x="6362704" y="2730500"/>
                </a:lnTo>
                <a:lnTo>
                  <a:pt x="6387637" y="2679700"/>
                </a:lnTo>
                <a:lnTo>
                  <a:pt x="6411218" y="2641600"/>
                </a:lnTo>
                <a:lnTo>
                  <a:pt x="6433411" y="2590800"/>
                </a:lnTo>
                <a:lnTo>
                  <a:pt x="6454183" y="2540000"/>
                </a:lnTo>
                <a:lnTo>
                  <a:pt x="6473497" y="2501900"/>
                </a:lnTo>
                <a:lnTo>
                  <a:pt x="6491321" y="2451100"/>
                </a:lnTo>
                <a:lnTo>
                  <a:pt x="6507618" y="2400300"/>
                </a:lnTo>
                <a:lnTo>
                  <a:pt x="6522354" y="2362200"/>
                </a:lnTo>
                <a:lnTo>
                  <a:pt x="6535494" y="2311400"/>
                </a:lnTo>
                <a:lnTo>
                  <a:pt x="6544127" y="2273300"/>
                </a:lnTo>
                <a:close/>
              </a:path>
              <a:path w="6807200" h="5067300" extrusionOk="0">
                <a:moveTo>
                  <a:pt x="4755174" y="63500"/>
                </a:moveTo>
                <a:lnTo>
                  <a:pt x="4568703" y="63500"/>
                </a:lnTo>
                <a:lnTo>
                  <a:pt x="4521669" y="76200"/>
                </a:lnTo>
                <a:lnTo>
                  <a:pt x="4801322" y="76200"/>
                </a:lnTo>
                <a:lnTo>
                  <a:pt x="4755174" y="63500"/>
                </a:lnTo>
                <a:close/>
              </a:path>
              <a:path w="6807200" h="5067300" extrusionOk="0">
                <a:moveTo>
                  <a:pt x="4033929" y="12700"/>
                </a:moveTo>
                <a:lnTo>
                  <a:pt x="3633814" y="12700"/>
                </a:lnTo>
                <a:lnTo>
                  <a:pt x="3593791" y="25400"/>
                </a:lnTo>
                <a:lnTo>
                  <a:pt x="4073718" y="25400"/>
                </a:lnTo>
                <a:lnTo>
                  <a:pt x="4033929" y="12700"/>
                </a:lnTo>
                <a:close/>
              </a:path>
              <a:path w="6807200" h="5067300" extrusionOk="0">
                <a:moveTo>
                  <a:pt x="3834136" y="0"/>
                </a:moveTo>
                <a:lnTo>
                  <a:pt x="3794075" y="0"/>
                </a:lnTo>
                <a:lnTo>
                  <a:pt x="3754003" y="12700"/>
                </a:lnTo>
                <a:lnTo>
                  <a:pt x="3874175" y="12700"/>
                </a:lnTo>
                <a:lnTo>
                  <a:pt x="3834136" y="0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2900755" y="774487"/>
            <a:ext cx="3342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900" b="1" i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2527860" y="2004477"/>
            <a:ext cx="40884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9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0" y="0"/>
            <a:ext cx="9147366" cy="4507230"/>
          </a:xfrm>
          <a:custGeom>
            <a:avLst/>
            <a:gdLst/>
            <a:ahLst/>
            <a:cxnLst/>
            <a:rect l="l" t="t" r="r" b="b"/>
            <a:pathLst>
              <a:path w="20104100" h="9906000" extrusionOk="0">
                <a:moveTo>
                  <a:pt x="0" y="9905457"/>
                </a:moveTo>
                <a:lnTo>
                  <a:pt x="20104099" y="9905457"/>
                </a:lnTo>
                <a:lnTo>
                  <a:pt x="20104099" y="0"/>
                </a:lnTo>
                <a:lnTo>
                  <a:pt x="0" y="0"/>
                </a:lnTo>
                <a:lnTo>
                  <a:pt x="0" y="9905457"/>
                </a:lnTo>
                <a:close/>
              </a:path>
            </a:pathLst>
          </a:custGeom>
          <a:solidFill>
            <a:srgbClr val="6DDC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1" name="Google Shape;71;p16"/>
          <p:cNvSpPr/>
          <p:nvPr/>
        </p:nvSpPr>
        <p:spPr>
          <a:xfrm>
            <a:off x="5429540" y="1145670"/>
            <a:ext cx="3097276" cy="2305622"/>
          </a:xfrm>
          <a:custGeom>
            <a:avLst/>
            <a:gdLst/>
            <a:ahLst/>
            <a:cxnLst/>
            <a:rect l="l" t="t" r="r" b="b"/>
            <a:pathLst>
              <a:path w="6807200" h="5067300" extrusionOk="0">
                <a:moveTo>
                  <a:pt x="4084043" y="25400"/>
                </a:moveTo>
                <a:lnTo>
                  <a:pt x="3513865" y="25400"/>
                </a:lnTo>
                <a:lnTo>
                  <a:pt x="3434161" y="50800"/>
                </a:lnTo>
                <a:lnTo>
                  <a:pt x="3394416" y="50800"/>
                </a:lnTo>
                <a:lnTo>
                  <a:pt x="3275725" y="88900"/>
                </a:lnTo>
                <a:lnTo>
                  <a:pt x="3236375" y="88900"/>
                </a:lnTo>
                <a:lnTo>
                  <a:pt x="3158051" y="114300"/>
                </a:lnTo>
                <a:lnTo>
                  <a:pt x="3119098" y="139700"/>
                </a:lnTo>
                <a:lnTo>
                  <a:pt x="3003183" y="177800"/>
                </a:lnTo>
                <a:lnTo>
                  <a:pt x="2964892" y="203200"/>
                </a:lnTo>
                <a:lnTo>
                  <a:pt x="2926791" y="215900"/>
                </a:lnTo>
                <a:lnTo>
                  <a:pt x="2888889" y="241300"/>
                </a:lnTo>
                <a:lnTo>
                  <a:pt x="2851196" y="254000"/>
                </a:lnTo>
                <a:lnTo>
                  <a:pt x="2813721" y="279400"/>
                </a:lnTo>
                <a:lnTo>
                  <a:pt x="2776474" y="292100"/>
                </a:lnTo>
                <a:lnTo>
                  <a:pt x="2666198" y="368300"/>
                </a:lnTo>
                <a:lnTo>
                  <a:pt x="2558320" y="444500"/>
                </a:lnTo>
                <a:lnTo>
                  <a:pt x="2453097" y="520700"/>
                </a:lnTo>
                <a:lnTo>
                  <a:pt x="2384552" y="571500"/>
                </a:lnTo>
                <a:lnTo>
                  <a:pt x="2350789" y="609600"/>
                </a:lnTo>
                <a:lnTo>
                  <a:pt x="2317378" y="635000"/>
                </a:lnTo>
                <a:lnTo>
                  <a:pt x="2284330" y="673100"/>
                </a:lnTo>
                <a:lnTo>
                  <a:pt x="2251654" y="698500"/>
                </a:lnTo>
                <a:lnTo>
                  <a:pt x="2219359" y="736600"/>
                </a:lnTo>
                <a:lnTo>
                  <a:pt x="2187455" y="774700"/>
                </a:lnTo>
                <a:lnTo>
                  <a:pt x="2155952" y="800100"/>
                </a:lnTo>
                <a:lnTo>
                  <a:pt x="2124858" y="838200"/>
                </a:lnTo>
                <a:lnTo>
                  <a:pt x="2094185" y="876300"/>
                </a:lnTo>
                <a:lnTo>
                  <a:pt x="2063940" y="914400"/>
                </a:lnTo>
                <a:lnTo>
                  <a:pt x="2034135" y="952500"/>
                </a:lnTo>
                <a:lnTo>
                  <a:pt x="2004777" y="990600"/>
                </a:lnTo>
                <a:lnTo>
                  <a:pt x="1975878" y="1028700"/>
                </a:lnTo>
                <a:lnTo>
                  <a:pt x="1947447" y="1066800"/>
                </a:lnTo>
                <a:lnTo>
                  <a:pt x="1919493" y="1104900"/>
                </a:lnTo>
                <a:lnTo>
                  <a:pt x="1892025" y="1143000"/>
                </a:lnTo>
                <a:lnTo>
                  <a:pt x="1865054" y="1193800"/>
                </a:lnTo>
                <a:lnTo>
                  <a:pt x="1838589" y="1231900"/>
                </a:lnTo>
                <a:lnTo>
                  <a:pt x="1812639" y="1270000"/>
                </a:lnTo>
                <a:lnTo>
                  <a:pt x="1787215" y="1320800"/>
                </a:lnTo>
                <a:lnTo>
                  <a:pt x="1762325" y="1358900"/>
                </a:lnTo>
                <a:lnTo>
                  <a:pt x="1737979" y="1409700"/>
                </a:lnTo>
                <a:lnTo>
                  <a:pt x="1714187" y="1447800"/>
                </a:lnTo>
                <a:lnTo>
                  <a:pt x="1690959" y="1498600"/>
                </a:lnTo>
                <a:lnTo>
                  <a:pt x="1668304" y="1549400"/>
                </a:lnTo>
                <a:lnTo>
                  <a:pt x="1646231" y="1587500"/>
                </a:lnTo>
                <a:lnTo>
                  <a:pt x="1624751" y="1638300"/>
                </a:lnTo>
                <a:lnTo>
                  <a:pt x="1603872" y="1689100"/>
                </a:lnTo>
                <a:lnTo>
                  <a:pt x="1583605" y="1739900"/>
                </a:lnTo>
                <a:lnTo>
                  <a:pt x="1563959" y="1790700"/>
                </a:lnTo>
                <a:lnTo>
                  <a:pt x="1544943" y="1841500"/>
                </a:lnTo>
                <a:lnTo>
                  <a:pt x="1526567" y="1892300"/>
                </a:lnTo>
                <a:lnTo>
                  <a:pt x="1508841" y="1943100"/>
                </a:lnTo>
                <a:lnTo>
                  <a:pt x="1491774" y="1993900"/>
                </a:lnTo>
                <a:lnTo>
                  <a:pt x="1475377" y="2057400"/>
                </a:lnTo>
                <a:lnTo>
                  <a:pt x="1459657" y="2108200"/>
                </a:lnTo>
                <a:lnTo>
                  <a:pt x="1444626" y="2159000"/>
                </a:lnTo>
                <a:lnTo>
                  <a:pt x="1430292" y="2222500"/>
                </a:lnTo>
                <a:lnTo>
                  <a:pt x="1416666" y="2273300"/>
                </a:lnTo>
                <a:lnTo>
                  <a:pt x="1403756" y="2336800"/>
                </a:lnTo>
                <a:lnTo>
                  <a:pt x="1391572" y="2387600"/>
                </a:lnTo>
                <a:lnTo>
                  <a:pt x="1380125" y="2451100"/>
                </a:lnTo>
                <a:lnTo>
                  <a:pt x="1366311" y="2514600"/>
                </a:lnTo>
                <a:lnTo>
                  <a:pt x="1351901" y="2590800"/>
                </a:lnTo>
                <a:lnTo>
                  <a:pt x="1336912" y="2654300"/>
                </a:lnTo>
                <a:lnTo>
                  <a:pt x="1321359" y="2717800"/>
                </a:lnTo>
                <a:lnTo>
                  <a:pt x="1305256" y="2794000"/>
                </a:lnTo>
                <a:lnTo>
                  <a:pt x="1288620" y="2857500"/>
                </a:lnTo>
                <a:lnTo>
                  <a:pt x="1271465" y="2921000"/>
                </a:lnTo>
                <a:lnTo>
                  <a:pt x="1253807" y="2984500"/>
                </a:lnTo>
                <a:lnTo>
                  <a:pt x="1235661" y="3048000"/>
                </a:lnTo>
                <a:lnTo>
                  <a:pt x="1217042" y="3111500"/>
                </a:lnTo>
                <a:lnTo>
                  <a:pt x="1197967" y="3162300"/>
                </a:lnTo>
                <a:lnTo>
                  <a:pt x="1178450" y="3225800"/>
                </a:lnTo>
                <a:lnTo>
                  <a:pt x="1158506" y="3289300"/>
                </a:lnTo>
                <a:lnTo>
                  <a:pt x="1138151" y="3340100"/>
                </a:lnTo>
                <a:lnTo>
                  <a:pt x="1117400" y="3403600"/>
                </a:lnTo>
                <a:lnTo>
                  <a:pt x="1096268" y="3454400"/>
                </a:lnTo>
                <a:lnTo>
                  <a:pt x="1074771" y="3505200"/>
                </a:lnTo>
                <a:lnTo>
                  <a:pt x="1052925" y="3568700"/>
                </a:lnTo>
                <a:lnTo>
                  <a:pt x="1030744" y="3619500"/>
                </a:lnTo>
                <a:lnTo>
                  <a:pt x="1008243" y="3670300"/>
                </a:lnTo>
                <a:lnTo>
                  <a:pt x="985439" y="3721100"/>
                </a:lnTo>
                <a:lnTo>
                  <a:pt x="962346" y="3771900"/>
                </a:lnTo>
                <a:lnTo>
                  <a:pt x="938980" y="3822700"/>
                </a:lnTo>
                <a:lnTo>
                  <a:pt x="915356" y="3873500"/>
                </a:lnTo>
                <a:lnTo>
                  <a:pt x="891489" y="3911600"/>
                </a:lnTo>
                <a:lnTo>
                  <a:pt x="867395" y="3962400"/>
                </a:lnTo>
                <a:lnTo>
                  <a:pt x="843089" y="4000500"/>
                </a:lnTo>
                <a:lnTo>
                  <a:pt x="818587" y="4051300"/>
                </a:lnTo>
                <a:lnTo>
                  <a:pt x="793903" y="4089400"/>
                </a:lnTo>
                <a:lnTo>
                  <a:pt x="769053" y="4140200"/>
                </a:lnTo>
                <a:lnTo>
                  <a:pt x="718917" y="4216400"/>
                </a:lnTo>
                <a:lnTo>
                  <a:pt x="693661" y="4267200"/>
                </a:lnTo>
                <a:lnTo>
                  <a:pt x="591744" y="4419600"/>
                </a:lnTo>
                <a:lnTo>
                  <a:pt x="566118" y="4445000"/>
                </a:lnTo>
                <a:lnTo>
                  <a:pt x="514798" y="4521200"/>
                </a:lnTo>
                <a:lnTo>
                  <a:pt x="489133" y="4546600"/>
                </a:lnTo>
                <a:lnTo>
                  <a:pt x="437874" y="4622800"/>
                </a:lnTo>
                <a:lnTo>
                  <a:pt x="386810" y="4673600"/>
                </a:lnTo>
                <a:lnTo>
                  <a:pt x="361388" y="4711700"/>
                </a:lnTo>
                <a:lnTo>
                  <a:pt x="285753" y="4787900"/>
                </a:lnTo>
                <a:lnTo>
                  <a:pt x="260802" y="4826000"/>
                </a:lnTo>
                <a:lnTo>
                  <a:pt x="211383" y="4876800"/>
                </a:lnTo>
                <a:lnTo>
                  <a:pt x="186946" y="4889500"/>
                </a:lnTo>
                <a:lnTo>
                  <a:pt x="138692" y="4940300"/>
                </a:lnTo>
                <a:lnTo>
                  <a:pt x="114906" y="4965700"/>
                </a:lnTo>
                <a:lnTo>
                  <a:pt x="91367" y="4991100"/>
                </a:lnTo>
                <a:lnTo>
                  <a:pt x="68092" y="5003800"/>
                </a:lnTo>
                <a:lnTo>
                  <a:pt x="45096" y="5029200"/>
                </a:lnTo>
                <a:lnTo>
                  <a:pt x="22393" y="5041900"/>
                </a:lnTo>
                <a:lnTo>
                  <a:pt x="0" y="5067300"/>
                </a:lnTo>
                <a:lnTo>
                  <a:pt x="729831" y="5067300"/>
                </a:lnTo>
                <a:lnTo>
                  <a:pt x="785944" y="5016500"/>
                </a:lnTo>
                <a:lnTo>
                  <a:pt x="805466" y="5003800"/>
                </a:lnTo>
                <a:lnTo>
                  <a:pt x="825476" y="4991100"/>
                </a:lnTo>
                <a:lnTo>
                  <a:pt x="845952" y="4965700"/>
                </a:lnTo>
                <a:lnTo>
                  <a:pt x="866876" y="4953000"/>
                </a:lnTo>
                <a:lnTo>
                  <a:pt x="888228" y="4927600"/>
                </a:lnTo>
                <a:lnTo>
                  <a:pt x="909987" y="4914900"/>
                </a:lnTo>
                <a:lnTo>
                  <a:pt x="932136" y="4889500"/>
                </a:lnTo>
                <a:lnTo>
                  <a:pt x="954653" y="4864100"/>
                </a:lnTo>
                <a:lnTo>
                  <a:pt x="977519" y="4838700"/>
                </a:lnTo>
                <a:lnTo>
                  <a:pt x="1000715" y="4826000"/>
                </a:lnTo>
                <a:lnTo>
                  <a:pt x="1024220" y="4800600"/>
                </a:lnTo>
                <a:lnTo>
                  <a:pt x="1048015" y="4775200"/>
                </a:lnTo>
                <a:lnTo>
                  <a:pt x="1072081" y="4749800"/>
                </a:lnTo>
                <a:lnTo>
                  <a:pt x="1096397" y="4724400"/>
                </a:lnTo>
                <a:lnTo>
                  <a:pt x="1120944" y="4686300"/>
                </a:lnTo>
                <a:lnTo>
                  <a:pt x="1170652" y="4635500"/>
                </a:lnTo>
                <a:lnTo>
                  <a:pt x="1195773" y="4597400"/>
                </a:lnTo>
                <a:lnTo>
                  <a:pt x="1221047" y="4572000"/>
                </a:lnTo>
                <a:lnTo>
                  <a:pt x="1246453" y="4533900"/>
                </a:lnTo>
                <a:lnTo>
                  <a:pt x="1271972" y="4508500"/>
                </a:lnTo>
                <a:lnTo>
                  <a:pt x="1323269" y="4432300"/>
                </a:lnTo>
                <a:lnTo>
                  <a:pt x="1349008" y="4406900"/>
                </a:lnTo>
                <a:lnTo>
                  <a:pt x="1477818" y="4216400"/>
                </a:lnTo>
                <a:lnTo>
                  <a:pt x="1503466" y="4165600"/>
                </a:lnTo>
                <a:lnTo>
                  <a:pt x="1554488" y="4089400"/>
                </a:lnTo>
                <a:lnTo>
                  <a:pt x="1579824" y="4038600"/>
                </a:lnTo>
                <a:lnTo>
                  <a:pt x="1605016" y="3987800"/>
                </a:lnTo>
                <a:lnTo>
                  <a:pt x="1630045" y="3949700"/>
                </a:lnTo>
                <a:lnTo>
                  <a:pt x="1654892" y="3898900"/>
                </a:lnTo>
                <a:lnTo>
                  <a:pt x="1679537" y="3848100"/>
                </a:lnTo>
                <a:lnTo>
                  <a:pt x="1703959" y="3797300"/>
                </a:lnTo>
                <a:lnTo>
                  <a:pt x="1728139" y="3746500"/>
                </a:lnTo>
                <a:lnTo>
                  <a:pt x="1752059" y="3695700"/>
                </a:lnTo>
                <a:lnTo>
                  <a:pt x="1775697" y="3644900"/>
                </a:lnTo>
                <a:lnTo>
                  <a:pt x="1799034" y="3594100"/>
                </a:lnTo>
                <a:lnTo>
                  <a:pt x="1822051" y="3543300"/>
                </a:lnTo>
                <a:lnTo>
                  <a:pt x="1844727" y="3479800"/>
                </a:lnTo>
                <a:lnTo>
                  <a:pt x="1867044" y="3429000"/>
                </a:lnTo>
                <a:lnTo>
                  <a:pt x="1888981" y="3365500"/>
                </a:lnTo>
                <a:lnTo>
                  <a:pt x="1910518" y="3314700"/>
                </a:lnTo>
                <a:lnTo>
                  <a:pt x="1931637" y="3251200"/>
                </a:lnTo>
                <a:lnTo>
                  <a:pt x="1952317" y="3187700"/>
                </a:lnTo>
                <a:lnTo>
                  <a:pt x="1972539" y="3124200"/>
                </a:lnTo>
                <a:lnTo>
                  <a:pt x="1992282" y="3060700"/>
                </a:lnTo>
                <a:lnTo>
                  <a:pt x="2011528" y="2997200"/>
                </a:lnTo>
                <a:lnTo>
                  <a:pt x="2030256" y="2933700"/>
                </a:lnTo>
                <a:lnTo>
                  <a:pt x="2048447" y="2857500"/>
                </a:lnTo>
                <a:lnTo>
                  <a:pt x="2066082" y="2794000"/>
                </a:lnTo>
                <a:lnTo>
                  <a:pt x="2083140" y="2730500"/>
                </a:lnTo>
                <a:lnTo>
                  <a:pt x="2099601" y="2654300"/>
                </a:lnTo>
                <a:lnTo>
                  <a:pt x="2115447" y="2578100"/>
                </a:lnTo>
                <a:lnTo>
                  <a:pt x="2130657" y="2514600"/>
                </a:lnTo>
                <a:lnTo>
                  <a:pt x="2145212" y="2438400"/>
                </a:lnTo>
                <a:lnTo>
                  <a:pt x="2155907" y="2374900"/>
                </a:lnTo>
                <a:lnTo>
                  <a:pt x="2167277" y="2324100"/>
                </a:lnTo>
                <a:lnTo>
                  <a:pt x="2179314" y="2273300"/>
                </a:lnTo>
                <a:lnTo>
                  <a:pt x="2192013" y="2222500"/>
                </a:lnTo>
                <a:lnTo>
                  <a:pt x="2205369" y="2171700"/>
                </a:lnTo>
                <a:lnTo>
                  <a:pt x="2219376" y="2108200"/>
                </a:lnTo>
                <a:lnTo>
                  <a:pt x="2234029" y="2057400"/>
                </a:lnTo>
                <a:lnTo>
                  <a:pt x="2249321" y="2006600"/>
                </a:lnTo>
                <a:lnTo>
                  <a:pt x="2265249" y="1955800"/>
                </a:lnTo>
                <a:lnTo>
                  <a:pt x="2281805" y="1905000"/>
                </a:lnTo>
                <a:lnTo>
                  <a:pt x="2298984" y="1854200"/>
                </a:lnTo>
                <a:lnTo>
                  <a:pt x="2316781" y="1816100"/>
                </a:lnTo>
                <a:lnTo>
                  <a:pt x="2335190" y="1765300"/>
                </a:lnTo>
                <a:lnTo>
                  <a:pt x="2354206" y="1714500"/>
                </a:lnTo>
                <a:lnTo>
                  <a:pt x="2373822" y="1663700"/>
                </a:lnTo>
                <a:lnTo>
                  <a:pt x="2394035" y="1612900"/>
                </a:lnTo>
                <a:lnTo>
                  <a:pt x="2414837" y="1574800"/>
                </a:lnTo>
                <a:lnTo>
                  <a:pt x="2436223" y="1524000"/>
                </a:lnTo>
                <a:lnTo>
                  <a:pt x="2458188" y="1473200"/>
                </a:lnTo>
                <a:lnTo>
                  <a:pt x="2480727" y="1435100"/>
                </a:lnTo>
                <a:lnTo>
                  <a:pt x="2503833" y="1384300"/>
                </a:lnTo>
                <a:lnTo>
                  <a:pt x="2527501" y="1346200"/>
                </a:lnTo>
                <a:lnTo>
                  <a:pt x="2551726" y="1295400"/>
                </a:lnTo>
                <a:lnTo>
                  <a:pt x="2576501" y="1257300"/>
                </a:lnTo>
                <a:lnTo>
                  <a:pt x="2601822" y="1219200"/>
                </a:lnTo>
                <a:lnTo>
                  <a:pt x="2627683" y="1168400"/>
                </a:lnTo>
                <a:lnTo>
                  <a:pt x="2654078" y="1130300"/>
                </a:lnTo>
                <a:lnTo>
                  <a:pt x="2681001" y="1092200"/>
                </a:lnTo>
                <a:lnTo>
                  <a:pt x="2708448" y="1054100"/>
                </a:lnTo>
                <a:lnTo>
                  <a:pt x="2736412" y="1003300"/>
                </a:lnTo>
                <a:lnTo>
                  <a:pt x="2764888" y="965200"/>
                </a:lnTo>
                <a:lnTo>
                  <a:pt x="2793871" y="927100"/>
                </a:lnTo>
                <a:lnTo>
                  <a:pt x="2823354" y="889000"/>
                </a:lnTo>
                <a:lnTo>
                  <a:pt x="2853333" y="850900"/>
                </a:lnTo>
                <a:lnTo>
                  <a:pt x="2883801" y="825500"/>
                </a:lnTo>
                <a:lnTo>
                  <a:pt x="2914754" y="787400"/>
                </a:lnTo>
                <a:lnTo>
                  <a:pt x="2946185" y="749300"/>
                </a:lnTo>
                <a:lnTo>
                  <a:pt x="2978089" y="711200"/>
                </a:lnTo>
                <a:lnTo>
                  <a:pt x="3010461" y="685800"/>
                </a:lnTo>
                <a:lnTo>
                  <a:pt x="3043294" y="647700"/>
                </a:lnTo>
                <a:lnTo>
                  <a:pt x="3076584" y="609600"/>
                </a:lnTo>
                <a:lnTo>
                  <a:pt x="3110324" y="584200"/>
                </a:lnTo>
                <a:lnTo>
                  <a:pt x="3144510" y="546100"/>
                </a:lnTo>
                <a:lnTo>
                  <a:pt x="3214194" y="495300"/>
                </a:lnTo>
                <a:lnTo>
                  <a:pt x="3249682" y="457200"/>
                </a:lnTo>
                <a:lnTo>
                  <a:pt x="3321921" y="406400"/>
                </a:lnTo>
                <a:lnTo>
                  <a:pt x="3395806" y="355600"/>
                </a:lnTo>
                <a:lnTo>
                  <a:pt x="3471295" y="304800"/>
                </a:lnTo>
                <a:lnTo>
                  <a:pt x="3587434" y="228600"/>
                </a:lnTo>
                <a:lnTo>
                  <a:pt x="3626901" y="215900"/>
                </a:lnTo>
                <a:lnTo>
                  <a:pt x="3706929" y="165100"/>
                </a:lnTo>
                <a:lnTo>
                  <a:pt x="3747481" y="152400"/>
                </a:lnTo>
                <a:lnTo>
                  <a:pt x="3788382" y="127000"/>
                </a:lnTo>
                <a:lnTo>
                  <a:pt x="3871215" y="101600"/>
                </a:lnTo>
                <a:lnTo>
                  <a:pt x="3913135" y="76200"/>
                </a:lnTo>
                <a:lnTo>
                  <a:pt x="4084043" y="25400"/>
                </a:lnTo>
                <a:close/>
              </a:path>
              <a:path w="6807200" h="5067300" extrusionOk="0">
                <a:moveTo>
                  <a:pt x="4892980" y="76200"/>
                </a:moveTo>
                <a:lnTo>
                  <a:pt x="4427177" y="76200"/>
                </a:lnTo>
                <a:lnTo>
                  <a:pt x="4379740" y="88900"/>
                </a:lnTo>
                <a:lnTo>
                  <a:pt x="4332191" y="88900"/>
                </a:lnTo>
                <a:lnTo>
                  <a:pt x="4188971" y="127000"/>
                </a:lnTo>
                <a:lnTo>
                  <a:pt x="3891980" y="215900"/>
                </a:lnTo>
                <a:lnTo>
                  <a:pt x="3850890" y="241300"/>
                </a:lnTo>
                <a:lnTo>
                  <a:pt x="3810153" y="254000"/>
                </a:lnTo>
                <a:lnTo>
                  <a:pt x="3769774" y="279400"/>
                </a:lnTo>
                <a:lnTo>
                  <a:pt x="3729760" y="292100"/>
                </a:lnTo>
                <a:lnTo>
                  <a:pt x="3690116" y="317500"/>
                </a:lnTo>
                <a:lnTo>
                  <a:pt x="3650848" y="330200"/>
                </a:lnTo>
                <a:lnTo>
                  <a:pt x="3573466" y="381000"/>
                </a:lnTo>
                <a:lnTo>
                  <a:pt x="3497662" y="431800"/>
                </a:lnTo>
                <a:lnTo>
                  <a:pt x="3423484" y="482600"/>
                </a:lnTo>
                <a:lnTo>
                  <a:pt x="3350979" y="533400"/>
                </a:lnTo>
                <a:lnTo>
                  <a:pt x="3315370" y="571500"/>
                </a:lnTo>
                <a:lnTo>
                  <a:pt x="3245466" y="622300"/>
                </a:lnTo>
                <a:lnTo>
                  <a:pt x="3211184" y="660400"/>
                </a:lnTo>
                <a:lnTo>
                  <a:pt x="3177356" y="685800"/>
                </a:lnTo>
                <a:lnTo>
                  <a:pt x="3143989" y="723900"/>
                </a:lnTo>
                <a:lnTo>
                  <a:pt x="3111088" y="749300"/>
                </a:lnTo>
                <a:lnTo>
                  <a:pt x="3078660" y="787400"/>
                </a:lnTo>
                <a:lnTo>
                  <a:pt x="3046710" y="825500"/>
                </a:lnTo>
                <a:lnTo>
                  <a:pt x="3015245" y="850900"/>
                </a:lnTo>
                <a:lnTo>
                  <a:pt x="2984270" y="889000"/>
                </a:lnTo>
                <a:lnTo>
                  <a:pt x="2953792" y="927100"/>
                </a:lnTo>
                <a:lnTo>
                  <a:pt x="2923816" y="965200"/>
                </a:lnTo>
                <a:lnTo>
                  <a:pt x="2894349" y="1003300"/>
                </a:lnTo>
                <a:lnTo>
                  <a:pt x="2865396" y="1041400"/>
                </a:lnTo>
                <a:lnTo>
                  <a:pt x="2836964" y="1079500"/>
                </a:lnTo>
                <a:lnTo>
                  <a:pt x="2809058" y="1117600"/>
                </a:lnTo>
                <a:lnTo>
                  <a:pt x="2781685" y="1155700"/>
                </a:lnTo>
                <a:lnTo>
                  <a:pt x="2754850" y="1193800"/>
                </a:lnTo>
                <a:lnTo>
                  <a:pt x="2728560" y="1244600"/>
                </a:lnTo>
                <a:lnTo>
                  <a:pt x="2702820" y="1282700"/>
                </a:lnTo>
                <a:lnTo>
                  <a:pt x="2677637" y="1320800"/>
                </a:lnTo>
                <a:lnTo>
                  <a:pt x="2653017" y="1371600"/>
                </a:lnTo>
                <a:lnTo>
                  <a:pt x="2628965" y="1409700"/>
                </a:lnTo>
                <a:lnTo>
                  <a:pt x="2605487" y="1460500"/>
                </a:lnTo>
                <a:lnTo>
                  <a:pt x="2582590" y="1498600"/>
                </a:lnTo>
                <a:lnTo>
                  <a:pt x="2560280" y="1549400"/>
                </a:lnTo>
                <a:lnTo>
                  <a:pt x="2538562" y="1600200"/>
                </a:lnTo>
                <a:lnTo>
                  <a:pt x="2517443" y="1638300"/>
                </a:lnTo>
                <a:lnTo>
                  <a:pt x="2496928" y="1689100"/>
                </a:lnTo>
                <a:lnTo>
                  <a:pt x="2477024" y="1739900"/>
                </a:lnTo>
                <a:lnTo>
                  <a:pt x="2457736" y="1790700"/>
                </a:lnTo>
                <a:lnTo>
                  <a:pt x="2439071" y="1828800"/>
                </a:lnTo>
                <a:lnTo>
                  <a:pt x="2421035" y="1879600"/>
                </a:lnTo>
                <a:lnTo>
                  <a:pt x="2403633" y="1930400"/>
                </a:lnTo>
                <a:lnTo>
                  <a:pt x="2386871" y="1981200"/>
                </a:lnTo>
                <a:lnTo>
                  <a:pt x="2370757" y="2032000"/>
                </a:lnTo>
                <a:lnTo>
                  <a:pt x="2355295" y="2082800"/>
                </a:lnTo>
                <a:lnTo>
                  <a:pt x="2340491" y="2133600"/>
                </a:lnTo>
                <a:lnTo>
                  <a:pt x="2326352" y="2184400"/>
                </a:lnTo>
                <a:lnTo>
                  <a:pt x="2312884" y="2247900"/>
                </a:lnTo>
                <a:lnTo>
                  <a:pt x="2300092" y="2298700"/>
                </a:lnTo>
                <a:lnTo>
                  <a:pt x="2287983" y="2349500"/>
                </a:lnTo>
                <a:lnTo>
                  <a:pt x="2276562" y="2400300"/>
                </a:lnTo>
                <a:lnTo>
                  <a:pt x="2265836" y="2463800"/>
                </a:lnTo>
                <a:lnTo>
                  <a:pt x="2251589" y="2527300"/>
                </a:lnTo>
                <a:lnTo>
                  <a:pt x="2236721" y="2603500"/>
                </a:lnTo>
                <a:lnTo>
                  <a:pt x="2221250" y="2667000"/>
                </a:lnTo>
                <a:lnTo>
                  <a:pt x="2205193" y="2743200"/>
                </a:lnTo>
                <a:lnTo>
                  <a:pt x="2188569" y="2806700"/>
                </a:lnTo>
                <a:lnTo>
                  <a:pt x="2171394" y="2882900"/>
                </a:lnTo>
                <a:lnTo>
                  <a:pt x="2153687" y="2946400"/>
                </a:lnTo>
                <a:lnTo>
                  <a:pt x="2135466" y="3009900"/>
                </a:lnTo>
                <a:lnTo>
                  <a:pt x="2116748" y="3073400"/>
                </a:lnTo>
                <a:lnTo>
                  <a:pt x="2097551" y="3136900"/>
                </a:lnTo>
                <a:lnTo>
                  <a:pt x="2077893" y="3200400"/>
                </a:lnTo>
                <a:lnTo>
                  <a:pt x="2057791" y="3263900"/>
                </a:lnTo>
                <a:lnTo>
                  <a:pt x="2037263" y="3314700"/>
                </a:lnTo>
                <a:lnTo>
                  <a:pt x="2016328" y="3378200"/>
                </a:lnTo>
                <a:lnTo>
                  <a:pt x="1995002" y="3441700"/>
                </a:lnTo>
                <a:lnTo>
                  <a:pt x="1973304" y="3492500"/>
                </a:lnTo>
                <a:lnTo>
                  <a:pt x="1951251" y="3543300"/>
                </a:lnTo>
                <a:lnTo>
                  <a:pt x="1928862" y="3606800"/>
                </a:lnTo>
                <a:lnTo>
                  <a:pt x="1906153" y="3657600"/>
                </a:lnTo>
                <a:lnTo>
                  <a:pt x="1883143" y="3708400"/>
                </a:lnTo>
                <a:lnTo>
                  <a:pt x="1859849" y="3759200"/>
                </a:lnTo>
                <a:lnTo>
                  <a:pt x="1836289" y="3810000"/>
                </a:lnTo>
                <a:lnTo>
                  <a:pt x="1812481" y="3860800"/>
                </a:lnTo>
                <a:lnTo>
                  <a:pt x="1788443" y="3911600"/>
                </a:lnTo>
                <a:lnTo>
                  <a:pt x="1764193" y="3962400"/>
                </a:lnTo>
                <a:lnTo>
                  <a:pt x="1739747" y="4000500"/>
                </a:lnTo>
                <a:lnTo>
                  <a:pt x="1715124" y="4051300"/>
                </a:lnTo>
                <a:lnTo>
                  <a:pt x="1690342" y="4089400"/>
                </a:lnTo>
                <a:lnTo>
                  <a:pt x="1665418" y="4140200"/>
                </a:lnTo>
                <a:lnTo>
                  <a:pt x="1615218" y="4216400"/>
                </a:lnTo>
                <a:lnTo>
                  <a:pt x="1589976" y="4267200"/>
                </a:lnTo>
                <a:lnTo>
                  <a:pt x="1437665" y="4495800"/>
                </a:lnTo>
                <a:lnTo>
                  <a:pt x="1412303" y="4521200"/>
                </a:lnTo>
                <a:lnTo>
                  <a:pt x="1361757" y="4597400"/>
                </a:lnTo>
                <a:lnTo>
                  <a:pt x="1336609" y="4622800"/>
                </a:lnTo>
                <a:lnTo>
                  <a:pt x="1311568" y="4660900"/>
                </a:lnTo>
                <a:lnTo>
                  <a:pt x="1261878" y="4711700"/>
                </a:lnTo>
                <a:lnTo>
                  <a:pt x="1237265" y="4749800"/>
                </a:lnTo>
                <a:lnTo>
                  <a:pt x="1212830" y="4775200"/>
                </a:lnTo>
                <a:lnTo>
                  <a:pt x="1164565" y="4826000"/>
                </a:lnTo>
                <a:lnTo>
                  <a:pt x="1140770" y="4851400"/>
                </a:lnTo>
                <a:lnTo>
                  <a:pt x="1117225" y="4876800"/>
                </a:lnTo>
                <a:lnTo>
                  <a:pt x="1093947" y="4902200"/>
                </a:lnTo>
                <a:lnTo>
                  <a:pt x="1070953" y="4927600"/>
                </a:lnTo>
                <a:lnTo>
                  <a:pt x="1048262" y="4940300"/>
                </a:lnTo>
                <a:lnTo>
                  <a:pt x="1025890" y="4965700"/>
                </a:lnTo>
                <a:lnTo>
                  <a:pt x="1003857" y="4991100"/>
                </a:lnTo>
                <a:lnTo>
                  <a:pt x="982180" y="5003800"/>
                </a:lnTo>
                <a:lnTo>
                  <a:pt x="960875" y="5029200"/>
                </a:lnTo>
                <a:lnTo>
                  <a:pt x="939962" y="5041900"/>
                </a:lnTo>
                <a:lnTo>
                  <a:pt x="919458" y="5067300"/>
                </a:lnTo>
                <a:lnTo>
                  <a:pt x="6806693" y="5067300"/>
                </a:lnTo>
                <a:lnTo>
                  <a:pt x="6717499" y="5054600"/>
                </a:lnTo>
                <a:lnTo>
                  <a:pt x="6546397" y="5003800"/>
                </a:lnTo>
                <a:lnTo>
                  <a:pt x="6464421" y="4978400"/>
                </a:lnTo>
                <a:lnTo>
                  <a:pt x="6384783" y="4940300"/>
                </a:lnTo>
                <a:lnTo>
                  <a:pt x="6232386" y="4889500"/>
                </a:lnTo>
                <a:lnTo>
                  <a:pt x="6159560" y="4864100"/>
                </a:lnTo>
                <a:lnTo>
                  <a:pt x="6088936" y="4826000"/>
                </a:lnTo>
                <a:lnTo>
                  <a:pt x="6020483" y="4800600"/>
                </a:lnTo>
                <a:lnTo>
                  <a:pt x="5954164" y="4762500"/>
                </a:lnTo>
                <a:lnTo>
                  <a:pt x="5889948" y="4737100"/>
                </a:lnTo>
                <a:lnTo>
                  <a:pt x="5827800" y="4699000"/>
                </a:lnTo>
                <a:lnTo>
                  <a:pt x="5767686" y="4673600"/>
                </a:lnTo>
                <a:lnTo>
                  <a:pt x="5709573" y="4635500"/>
                </a:lnTo>
                <a:lnTo>
                  <a:pt x="5653427" y="4597400"/>
                </a:lnTo>
                <a:lnTo>
                  <a:pt x="5599214" y="4572000"/>
                </a:lnTo>
                <a:lnTo>
                  <a:pt x="5546900" y="4533900"/>
                </a:lnTo>
                <a:lnTo>
                  <a:pt x="5496452" y="4495800"/>
                </a:lnTo>
                <a:lnTo>
                  <a:pt x="5447835" y="4457700"/>
                </a:lnTo>
                <a:lnTo>
                  <a:pt x="5401017" y="4419600"/>
                </a:lnTo>
                <a:lnTo>
                  <a:pt x="5355963" y="4394200"/>
                </a:lnTo>
                <a:lnTo>
                  <a:pt x="5312640" y="4356100"/>
                </a:lnTo>
                <a:lnTo>
                  <a:pt x="5271014" y="4318000"/>
                </a:lnTo>
                <a:lnTo>
                  <a:pt x="5231050" y="4279900"/>
                </a:lnTo>
                <a:lnTo>
                  <a:pt x="5192717" y="4241800"/>
                </a:lnTo>
                <a:lnTo>
                  <a:pt x="5155978" y="4203700"/>
                </a:lnTo>
                <a:lnTo>
                  <a:pt x="5120802" y="4165600"/>
                </a:lnTo>
                <a:lnTo>
                  <a:pt x="5087153" y="4127500"/>
                </a:lnTo>
                <a:lnTo>
                  <a:pt x="5054999" y="4089400"/>
                </a:lnTo>
                <a:lnTo>
                  <a:pt x="5024306" y="4064000"/>
                </a:lnTo>
                <a:lnTo>
                  <a:pt x="4995039" y="4025900"/>
                </a:lnTo>
                <a:lnTo>
                  <a:pt x="4967166" y="3987800"/>
                </a:lnTo>
                <a:lnTo>
                  <a:pt x="4940651" y="3949700"/>
                </a:lnTo>
                <a:lnTo>
                  <a:pt x="4915463" y="3911600"/>
                </a:lnTo>
                <a:lnTo>
                  <a:pt x="4891566" y="3873500"/>
                </a:lnTo>
                <a:lnTo>
                  <a:pt x="4868927" y="3835400"/>
                </a:lnTo>
                <a:lnTo>
                  <a:pt x="4847513" y="3810000"/>
                </a:lnTo>
                <a:lnTo>
                  <a:pt x="4827289" y="3771900"/>
                </a:lnTo>
                <a:lnTo>
                  <a:pt x="4808222" y="3733800"/>
                </a:lnTo>
                <a:lnTo>
                  <a:pt x="4790278" y="3695700"/>
                </a:lnTo>
                <a:lnTo>
                  <a:pt x="4773424" y="3670300"/>
                </a:lnTo>
                <a:lnTo>
                  <a:pt x="4757625" y="3632200"/>
                </a:lnTo>
                <a:lnTo>
                  <a:pt x="4742847" y="3594100"/>
                </a:lnTo>
                <a:lnTo>
                  <a:pt x="4729058" y="3568700"/>
                </a:lnTo>
                <a:lnTo>
                  <a:pt x="4716223" y="3530600"/>
                </a:lnTo>
                <a:lnTo>
                  <a:pt x="4704309" y="3505200"/>
                </a:lnTo>
                <a:lnTo>
                  <a:pt x="4693282" y="3467100"/>
                </a:lnTo>
                <a:lnTo>
                  <a:pt x="4683107" y="3441700"/>
                </a:lnTo>
                <a:lnTo>
                  <a:pt x="4673752" y="3403600"/>
                </a:lnTo>
                <a:lnTo>
                  <a:pt x="4665183" y="3378200"/>
                </a:lnTo>
                <a:lnTo>
                  <a:pt x="4657365" y="3352800"/>
                </a:lnTo>
                <a:lnTo>
                  <a:pt x="4650265" y="3327400"/>
                </a:lnTo>
                <a:lnTo>
                  <a:pt x="4643850" y="3289300"/>
                </a:lnTo>
                <a:lnTo>
                  <a:pt x="4638085" y="3263900"/>
                </a:lnTo>
                <a:lnTo>
                  <a:pt x="4632937" y="3238500"/>
                </a:lnTo>
                <a:lnTo>
                  <a:pt x="4628372" y="3213100"/>
                </a:lnTo>
                <a:lnTo>
                  <a:pt x="4624356" y="3200400"/>
                </a:lnTo>
                <a:lnTo>
                  <a:pt x="4620856" y="3175000"/>
                </a:lnTo>
                <a:lnTo>
                  <a:pt x="4617837" y="3149600"/>
                </a:lnTo>
                <a:lnTo>
                  <a:pt x="4615267" y="3136900"/>
                </a:lnTo>
                <a:lnTo>
                  <a:pt x="4613111" y="3111500"/>
                </a:lnTo>
                <a:lnTo>
                  <a:pt x="4611335" y="3098800"/>
                </a:lnTo>
                <a:lnTo>
                  <a:pt x="4609907" y="3073400"/>
                </a:lnTo>
                <a:lnTo>
                  <a:pt x="4607363" y="3035300"/>
                </a:lnTo>
                <a:lnTo>
                  <a:pt x="4606780" y="2984500"/>
                </a:lnTo>
                <a:lnTo>
                  <a:pt x="4606910" y="2984500"/>
                </a:lnTo>
                <a:lnTo>
                  <a:pt x="4607083" y="2971800"/>
                </a:lnTo>
                <a:lnTo>
                  <a:pt x="4607524" y="2971800"/>
                </a:lnTo>
                <a:lnTo>
                  <a:pt x="4609207" y="2921000"/>
                </a:lnTo>
                <a:lnTo>
                  <a:pt x="4614237" y="2870200"/>
                </a:lnTo>
                <a:lnTo>
                  <a:pt x="4622497" y="2819400"/>
                </a:lnTo>
                <a:lnTo>
                  <a:pt x="4633871" y="2781300"/>
                </a:lnTo>
                <a:lnTo>
                  <a:pt x="4648244" y="2730500"/>
                </a:lnTo>
                <a:lnTo>
                  <a:pt x="4665500" y="2692400"/>
                </a:lnTo>
                <a:lnTo>
                  <a:pt x="4685522" y="2641600"/>
                </a:lnTo>
                <a:lnTo>
                  <a:pt x="4708195" y="2603500"/>
                </a:lnTo>
                <a:lnTo>
                  <a:pt x="4733402" y="2565400"/>
                </a:lnTo>
                <a:lnTo>
                  <a:pt x="4761027" y="2527300"/>
                </a:lnTo>
                <a:lnTo>
                  <a:pt x="4790956" y="2489200"/>
                </a:lnTo>
                <a:lnTo>
                  <a:pt x="4823071" y="2463800"/>
                </a:lnTo>
                <a:lnTo>
                  <a:pt x="4857256" y="2425700"/>
                </a:lnTo>
                <a:lnTo>
                  <a:pt x="4893397" y="2400300"/>
                </a:lnTo>
                <a:lnTo>
                  <a:pt x="4931375" y="2374900"/>
                </a:lnTo>
                <a:lnTo>
                  <a:pt x="4971077" y="2349500"/>
                </a:lnTo>
                <a:lnTo>
                  <a:pt x="5012386" y="2336800"/>
                </a:lnTo>
                <a:lnTo>
                  <a:pt x="5055185" y="2311400"/>
                </a:lnTo>
                <a:lnTo>
                  <a:pt x="5144791" y="2286000"/>
                </a:lnTo>
                <a:lnTo>
                  <a:pt x="5191367" y="2286000"/>
                </a:lnTo>
                <a:lnTo>
                  <a:pt x="5238969" y="2273300"/>
                </a:lnTo>
                <a:lnTo>
                  <a:pt x="6544127" y="2273300"/>
                </a:lnTo>
                <a:lnTo>
                  <a:pt x="6547004" y="2260600"/>
                </a:lnTo>
                <a:lnTo>
                  <a:pt x="6553841" y="2222500"/>
                </a:lnTo>
                <a:lnTo>
                  <a:pt x="6560116" y="2197100"/>
                </a:lnTo>
                <a:lnTo>
                  <a:pt x="6565757" y="2159000"/>
                </a:lnTo>
                <a:lnTo>
                  <a:pt x="6570694" y="2120900"/>
                </a:lnTo>
                <a:lnTo>
                  <a:pt x="6574855" y="2082800"/>
                </a:lnTo>
                <a:lnTo>
                  <a:pt x="6578167" y="2044700"/>
                </a:lnTo>
                <a:lnTo>
                  <a:pt x="6580560" y="2006600"/>
                </a:lnTo>
                <a:lnTo>
                  <a:pt x="6581962" y="1968500"/>
                </a:lnTo>
                <a:lnTo>
                  <a:pt x="6582300" y="1930400"/>
                </a:lnTo>
                <a:lnTo>
                  <a:pt x="6581503" y="1879600"/>
                </a:lnTo>
                <a:lnTo>
                  <a:pt x="6579501" y="1841500"/>
                </a:lnTo>
                <a:lnTo>
                  <a:pt x="6576220" y="1803400"/>
                </a:lnTo>
                <a:lnTo>
                  <a:pt x="6571589" y="1752600"/>
                </a:lnTo>
                <a:lnTo>
                  <a:pt x="6565537" y="1701800"/>
                </a:lnTo>
                <a:lnTo>
                  <a:pt x="6557992" y="1663700"/>
                </a:lnTo>
                <a:lnTo>
                  <a:pt x="6548883" y="1612900"/>
                </a:lnTo>
                <a:lnTo>
                  <a:pt x="6538137" y="1562100"/>
                </a:lnTo>
                <a:lnTo>
                  <a:pt x="6525683" y="1524000"/>
                </a:lnTo>
                <a:lnTo>
                  <a:pt x="6511449" y="1473200"/>
                </a:lnTo>
                <a:lnTo>
                  <a:pt x="6495364" y="1422400"/>
                </a:lnTo>
                <a:lnTo>
                  <a:pt x="6477356" y="1371600"/>
                </a:lnTo>
                <a:lnTo>
                  <a:pt x="6457354" y="1320800"/>
                </a:lnTo>
                <a:lnTo>
                  <a:pt x="6435285" y="1270000"/>
                </a:lnTo>
                <a:lnTo>
                  <a:pt x="6411078" y="1219200"/>
                </a:lnTo>
                <a:lnTo>
                  <a:pt x="6384662" y="1168400"/>
                </a:lnTo>
                <a:lnTo>
                  <a:pt x="6355964" y="1117600"/>
                </a:lnTo>
                <a:lnTo>
                  <a:pt x="6324914" y="1066800"/>
                </a:lnTo>
                <a:lnTo>
                  <a:pt x="6291438" y="1016000"/>
                </a:lnTo>
                <a:lnTo>
                  <a:pt x="6255467" y="965200"/>
                </a:lnTo>
                <a:lnTo>
                  <a:pt x="6216928" y="901700"/>
                </a:lnTo>
                <a:lnTo>
                  <a:pt x="6175749" y="850900"/>
                </a:lnTo>
                <a:lnTo>
                  <a:pt x="6142724" y="812800"/>
                </a:lnTo>
                <a:lnTo>
                  <a:pt x="6109136" y="774700"/>
                </a:lnTo>
                <a:lnTo>
                  <a:pt x="6074997" y="736600"/>
                </a:lnTo>
                <a:lnTo>
                  <a:pt x="6040316" y="698500"/>
                </a:lnTo>
                <a:lnTo>
                  <a:pt x="6005104" y="660400"/>
                </a:lnTo>
                <a:lnTo>
                  <a:pt x="5969373" y="622300"/>
                </a:lnTo>
                <a:lnTo>
                  <a:pt x="5933133" y="584200"/>
                </a:lnTo>
                <a:lnTo>
                  <a:pt x="5896394" y="558800"/>
                </a:lnTo>
                <a:lnTo>
                  <a:pt x="5859167" y="520700"/>
                </a:lnTo>
                <a:lnTo>
                  <a:pt x="5821464" y="495300"/>
                </a:lnTo>
                <a:lnTo>
                  <a:pt x="5783294" y="457200"/>
                </a:lnTo>
                <a:lnTo>
                  <a:pt x="5705598" y="406400"/>
                </a:lnTo>
                <a:lnTo>
                  <a:pt x="5585825" y="330200"/>
                </a:lnTo>
                <a:lnTo>
                  <a:pt x="5462434" y="254000"/>
                </a:lnTo>
                <a:lnTo>
                  <a:pt x="5420549" y="241300"/>
                </a:lnTo>
                <a:lnTo>
                  <a:pt x="5378306" y="215900"/>
                </a:lnTo>
                <a:lnTo>
                  <a:pt x="5335713" y="203200"/>
                </a:lnTo>
                <a:lnTo>
                  <a:pt x="5292783" y="177800"/>
                </a:lnTo>
                <a:lnTo>
                  <a:pt x="5028709" y="101600"/>
                </a:lnTo>
                <a:lnTo>
                  <a:pt x="4983715" y="101600"/>
                </a:lnTo>
                <a:lnTo>
                  <a:pt x="4892980" y="76200"/>
                </a:lnTo>
                <a:close/>
              </a:path>
              <a:path w="6807200" h="5067300" extrusionOk="0">
                <a:moveTo>
                  <a:pt x="5387386" y="2400300"/>
                </a:moveTo>
                <a:lnTo>
                  <a:pt x="5235054" y="2400300"/>
                </a:lnTo>
                <a:lnTo>
                  <a:pt x="5183908" y="2413000"/>
                </a:lnTo>
                <a:lnTo>
                  <a:pt x="5134349" y="2413000"/>
                </a:lnTo>
                <a:lnTo>
                  <a:pt x="5086596" y="2438400"/>
                </a:lnTo>
                <a:lnTo>
                  <a:pt x="5040868" y="2451100"/>
                </a:lnTo>
                <a:lnTo>
                  <a:pt x="4997384" y="2476500"/>
                </a:lnTo>
                <a:lnTo>
                  <a:pt x="4956364" y="2514600"/>
                </a:lnTo>
                <a:lnTo>
                  <a:pt x="4918028" y="2540000"/>
                </a:lnTo>
                <a:lnTo>
                  <a:pt x="4921473" y="2540000"/>
                </a:lnTo>
                <a:lnTo>
                  <a:pt x="4953050" y="2590800"/>
                </a:lnTo>
                <a:lnTo>
                  <a:pt x="4981595" y="2628900"/>
                </a:lnTo>
                <a:lnTo>
                  <a:pt x="5006925" y="2667000"/>
                </a:lnTo>
                <a:lnTo>
                  <a:pt x="5028859" y="2717800"/>
                </a:lnTo>
                <a:lnTo>
                  <a:pt x="5047214" y="2768600"/>
                </a:lnTo>
                <a:lnTo>
                  <a:pt x="5061807" y="2819400"/>
                </a:lnTo>
                <a:lnTo>
                  <a:pt x="5072457" y="2870200"/>
                </a:lnTo>
                <a:lnTo>
                  <a:pt x="5078981" y="2921000"/>
                </a:lnTo>
                <a:lnTo>
                  <a:pt x="5081196" y="2971800"/>
                </a:lnTo>
                <a:lnTo>
                  <a:pt x="5079363" y="3022600"/>
                </a:lnTo>
                <a:lnTo>
                  <a:pt x="5073954" y="3073400"/>
                </a:lnTo>
                <a:lnTo>
                  <a:pt x="5065103" y="3124200"/>
                </a:lnTo>
                <a:lnTo>
                  <a:pt x="5052946" y="3162300"/>
                </a:lnTo>
                <a:lnTo>
                  <a:pt x="5037616" y="3213100"/>
                </a:lnTo>
                <a:lnTo>
                  <a:pt x="5019248" y="3251200"/>
                </a:lnTo>
                <a:lnTo>
                  <a:pt x="4997977" y="3289300"/>
                </a:lnTo>
                <a:lnTo>
                  <a:pt x="4973937" y="3327400"/>
                </a:lnTo>
                <a:lnTo>
                  <a:pt x="4947262" y="3365500"/>
                </a:lnTo>
                <a:lnTo>
                  <a:pt x="4947482" y="3365500"/>
                </a:lnTo>
                <a:lnTo>
                  <a:pt x="4989918" y="3352800"/>
                </a:lnTo>
                <a:lnTo>
                  <a:pt x="5073008" y="3302000"/>
                </a:lnTo>
                <a:lnTo>
                  <a:pt x="5113580" y="3276600"/>
                </a:lnTo>
                <a:lnTo>
                  <a:pt x="5153449" y="3238500"/>
                </a:lnTo>
                <a:lnTo>
                  <a:pt x="5192573" y="3213100"/>
                </a:lnTo>
                <a:lnTo>
                  <a:pt x="5230911" y="3175000"/>
                </a:lnTo>
                <a:lnTo>
                  <a:pt x="5268421" y="3149600"/>
                </a:lnTo>
                <a:lnTo>
                  <a:pt x="5305063" y="3111500"/>
                </a:lnTo>
                <a:lnTo>
                  <a:pt x="5340794" y="3086100"/>
                </a:lnTo>
                <a:lnTo>
                  <a:pt x="5375574" y="3048000"/>
                </a:lnTo>
                <a:lnTo>
                  <a:pt x="5409361" y="3009900"/>
                </a:lnTo>
                <a:lnTo>
                  <a:pt x="5442114" y="2971800"/>
                </a:lnTo>
                <a:lnTo>
                  <a:pt x="5473792" y="2933700"/>
                </a:lnTo>
                <a:lnTo>
                  <a:pt x="5504353" y="2882900"/>
                </a:lnTo>
                <a:lnTo>
                  <a:pt x="5533756" y="2844800"/>
                </a:lnTo>
                <a:lnTo>
                  <a:pt x="5561960" y="2806700"/>
                </a:lnTo>
                <a:lnTo>
                  <a:pt x="5588923" y="2755900"/>
                </a:lnTo>
                <a:lnTo>
                  <a:pt x="5614605" y="2717800"/>
                </a:lnTo>
                <a:lnTo>
                  <a:pt x="5638963" y="2667000"/>
                </a:lnTo>
                <a:lnTo>
                  <a:pt x="5661956" y="2628900"/>
                </a:lnTo>
                <a:lnTo>
                  <a:pt x="5683544" y="2578100"/>
                </a:lnTo>
                <a:lnTo>
                  <a:pt x="5645764" y="2527300"/>
                </a:lnTo>
                <a:lnTo>
                  <a:pt x="5608134" y="2501900"/>
                </a:lnTo>
                <a:lnTo>
                  <a:pt x="5568067" y="2476500"/>
                </a:lnTo>
                <a:lnTo>
                  <a:pt x="5525761" y="2451100"/>
                </a:lnTo>
                <a:lnTo>
                  <a:pt x="5481414" y="2438400"/>
                </a:lnTo>
                <a:lnTo>
                  <a:pt x="5435223" y="2413000"/>
                </a:lnTo>
                <a:lnTo>
                  <a:pt x="5387386" y="2400300"/>
                </a:lnTo>
                <a:close/>
              </a:path>
              <a:path w="6807200" h="5067300" extrusionOk="0">
                <a:moveTo>
                  <a:pt x="6544127" y="2273300"/>
                </a:moveTo>
                <a:lnTo>
                  <a:pt x="5333992" y="2273300"/>
                </a:lnTo>
                <a:lnTo>
                  <a:pt x="5379671" y="2286000"/>
                </a:lnTo>
                <a:lnTo>
                  <a:pt x="5424418" y="2286000"/>
                </a:lnTo>
                <a:lnTo>
                  <a:pt x="5468131" y="2298700"/>
                </a:lnTo>
                <a:lnTo>
                  <a:pt x="5552047" y="2324100"/>
                </a:lnTo>
                <a:lnTo>
                  <a:pt x="5592044" y="2349500"/>
                </a:lnTo>
                <a:lnTo>
                  <a:pt x="5630599" y="2374900"/>
                </a:lnTo>
                <a:lnTo>
                  <a:pt x="5667609" y="2387600"/>
                </a:lnTo>
                <a:lnTo>
                  <a:pt x="5702971" y="2425700"/>
                </a:lnTo>
                <a:lnTo>
                  <a:pt x="5736585" y="2451100"/>
                </a:lnTo>
                <a:lnTo>
                  <a:pt x="5768346" y="2476500"/>
                </a:lnTo>
                <a:lnTo>
                  <a:pt x="5798154" y="2514600"/>
                </a:lnTo>
                <a:lnTo>
                  <a:pt x="5825906" y="2540000"/>
                </a:lnTo>
                <a:lnTo>
                  <a:pt x="5851500" y="2578100"/>
                </a:lnTo>
                <a:lnTo>
                  <a:pt x="5874833" y="2616200"/>
                </a:lnTo>
                <a:lnTo>
                  <a:pt x="5895804" y="2654300"/>
                </a:lnTo>
                <a:lnTo>
                  <a:pt x="5914311" y="2705100"/>
                </a:lnTo>
                <a:lnTo>
                  <a:pt x="5930250" y="2743200"/>
                </a:lnTo>
                <a:lnTo>
                  <a:pt x="5943521" y="2781300"/>
                </a:lnTo>
                <a:lnTo>
                  <a:pt x="5954020" y="2832100"/>
                </a:lnTo>
                <a:lnTo>
                  <a:pt x="5961647" y="2882900"/>
                </a:lnTo>
                <a:lnTo>
                  <a:pt x="5966297" y="2921000"/>
                </a:lnTo>
                <a:lnTo>
                  <a:pt x="5967870" y="2971800"/>
                </a:lnTo>
                <a:lnTo>
                  <a:pt x="5966381" y="3022600"/>
                </a:lnTo>
                <a:lnTo>
                  <a:pt x="5961940" y="3060700"/>
                </a:lnTo>
                <a:lnTo>
                  <a:pt x="5954589" y="3111500"/>
                </a:lnTo>
                <a:lnTo>
                  <a:pt x="5944371" y="3162300"/>
                </a:lnTo>
                <a:lnTo>
                  <a:pt x="5931327" y="3200400"/>
                </a:lnTo>
                <a:lnTo>
                  <a:pt x="5970677" y="3175000"/>
                </a:lnTo>
                <a:lnTo>
                  <a:pt x="6009127" y="3136900"/>
                </a:lnTo>
                <a:lnTo>
                  <a:pt x="6046642" y="3111500"/>
                </a:lnTo>
                <a:lnTo>
                  <a:pt x="6083186" y="3073400"/>
                </a:lnTo>
                <a:lnTo>
                  <a:pt x="6118726" y="3035300"/>
                </a:lnTo>
                <a:lnTo>
                  <a:pt x="6153227" y="3009900"/>
                </a:lnTo>
                <a:lnTo>
                  <a:pt x="6186653" y="2971800"/>
                </a:lnTo>
                <a:lnTo>
                  <a:pt x="6218970" y="2933700"/>
                </a:lnTo>
                <a:lnTo>
                  <a:pt x="6250144" y="2895600"/>
                </a:lnTo>
                <a:lnTo>
                  <a:pt x="6280138" y="2844800"/>
                </a:lnTo>
                <a:lnTo>
                  <a:pt x="6308920" y="2806700"/>
                </a:lnTo>
                <a:lnTo>
                  <a:pt x="6336453" y="2768600"/>
                </a:lnTo>
                <a:lnTo>
                  <a:pt x="6362704" y="2730500"/>
                </a:lnTo>
                <a:lnTo>
                  <a:pt x="6387637" y="2679700"/>
                </a:lnTo>
                <a:lnTo>
                  <a:pt x="6411218" y="2641600"/>
                </a:lnTo>
                <a:lnTo>
                  <a:pt x="6433411" y="2590800"/>
                </a:lnTo>
                <a:lnTo>
                  <a:pt x="6454183" y="2540000"/>
                </a:lnTo>
                <a:lnTo>
                  <a:pt x="6473497" y="2501900"/>
                </a:lnTo>
                <a:lnTo>
                  <a:pt x="6491321" y="2451100"/>
                </a:lnTo>
                <a:lnTo>
                  <a:pt x="6507618" y="2400300"/>
                </a:lnTo>
                <a:lnTo>
                  <a:pt x="6522354" y="2362200"/>
                </a:lnTo>
                <a:lnTo>
                  <a:pt x="6535494" y="2311400"/>
                </a:lnTo>
                <a:lnTo>
                  <a:pt x="6544127" y="2273300"/>
                </a:lnTo>
                <a:close/>
              </a:path>
              <a:path w="6807200" h="5067300" extrusionOk="0">
                <a:moveTo>
                  <a:pt x="4755174" y="63500"/>
                </a:moveTo>
                <a:lnTo>
                  <a:pt x="4568703" y="63500"/>
                </a:lnTo>
                <a:lnTo>
                  <a:pt x="4521669" y="76200"/>
                </a:lnTo>
                <a:lnTo>
                  <a:pt x="4801322" y="76200"/>
                </a:lnTo>
                <a:lnTo>
                  <a:pt x="4755174" y="63500"/>
                </a:lnTo>
                <a:close/>
              </a:path>
              <a:path w="6807200" h="5067300" extrusionOk="0">
                <a:moveTo>
                  <a:pt x="4033929" y="12700"/>
                </a:moveTo>
                <a:lnTo>
                  <a:pt x="3633814" y="12700"/>
                </a:lnTo>
                <a:lnTo>
                  <a:pt x="3593791" y="25400"/>
                </a:lnTo>
                <a:lnTo>
                  <a:pt x="4073718" y="25400"/>
                </a:lnTo>
                <a:lnTo>
                  <a:pt x="4033929" y="12700"/>
                </a:lnTo>
                <a:close/>
              </a:path>
              <a:path w="6807200" h="5067300" extrusionOk="0">
                <a:moveTo>
                  <a:pt x="3834136" y="0"/>
                </a:moveTo>
                <a:lnTo>
                  <a:pt x="3794075" y="0"/>
                </a:lnTo>
                <a:lnTo>
                  <a:pt x="3754003" y="12700"/>
                </a:lnTo>
                <a:lnTo>
                  <a:pt x="3874175" y="12700"/>
                </a:lnTo>
                <a:lnTo>
                  <a:pt x="3834136" y="0"/>
                </a:lnTo>
                <a:close/>
              </a:path>
            </a:pathLst>
          </a:custGeom>
          <a:solidFill>
            <a:srgbClr val="F6F6F6">
              <a:alpha val="196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527860" y="2004477"/>
            <a:ext cx="40884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9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2527860" y="2004477"/>
            <a:ext cx="40884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9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527860" y="2004477"/>
            <a:ext cx="40884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9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s://github.com/tweedegolf/workshop-embedded-twoparte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weedegolf.com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044" y="1494352"/>
            <a:ext cx="5961913" cy="21547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457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Many open source HALs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Most basic operations supported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Built on top of PACs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Device HALs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224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508" y="0"/>
            <a:ext cx="71108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/>
        </p:nvSpPr>
        <p:spPr>
          <a:xfrm>
            <a:off x="207249" y="84375"/>
            <a:ext cx="170691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Device HALs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8272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The glue of the entire ecosystem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Contains abstractions for many common operations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SPI example trait: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Embedded-hal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454" y="1975178"/>
            <a:ext cx="4556784" cy="233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0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45" y="912737"/>
            <a:ext cx="8072400" cy="470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State encoded in the type of the variable</a:t>
            </a: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Typestate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997" y="1368425"/>
            <a:ext cx="6881697" cy="309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0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13" name="Google Shape;113;p22"/>
          <p:cNvGrpSpPr/>
          <p:nvPr/>
        </p:nvGrpSpPr>
        <p:grpSpPr>
          <a:xfrm>
            <a:off x="1148943" y="1967761"/>
            <a:ext cx="1800000" cy="1010067"/>
            <a:chOff x="90288" y="1940858"/>
            <a:chExt cx="1851600" cy="1010067"/>
          </a:xfrm>
        </p:grpSpPr>
        <p:sp>
          <p:nvSpPr>
            <p:cNvPr id="114" name="Google Shape;114;p22"/>
            <p:cNvSpPr txBox="1"/>
            <p:nvPr/>
          </p:nvSpPr>
          <p:spPr>
            <a:xfrm>
              <a:off x="90288" y="2253425"/>
              <a:ext cx="1851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139700" marR="139700" lvl="0" indent="0" algn="ctr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 smtClean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Bare metal + interrupts</a:t>
              </a:r>
              <a:endParaRPr sz="11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5" name="Google Shape;115;p22"/>
            <p:cNvSpPr/>
            <p:nvPr/>
          </p:nvSpPr>
          <p:spPr>
            <a:xfrm>
              <a:off x="951955" y="1940858"/>
              <a:ext cx="128282" cy="128282"/>
            </a:xfrm>
            <a:custGeom>
              <a:avLst/>
              <a:gdLst/>
              <a:ahLst/>
              <a:cxnLst/>
              <a:rect l="l" t="t" r="r" b="b"/>
              <a:pathLst>
                <a:path w="281939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sp>
        <p:nvSpPr>
          <p:cNvPr id="119" name="Google Shape;119;p22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Runtimes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grpSp>
        <p:nvGrpSpPr>
          <p:cNvPr id="21" name="Google Shape;113;p22"/>
          <p:cNvGrpSpPr/>
          <p:nvPr/>
        </p:nvGrpSpPr>
        <p:grpSpPr>
          <a:xfrm>
            <a:off x="6177947" y="1967761"/>
            <a:ext cx="1800000" cy="1010067"/>
            <a:chOff x="90288" y="1940858"/>
            <a:chExt cx="1851600" cy="1010067"/>
          </a:xfrm>
        </p:grpSpPr>
        <p:sp>
          <p:nvSpPr>
            <p:cNvPr id="22" name="Google Shape;114;p22"/>
            <p:cNvSpPr txBox="1"/>
            <p:nvPr/>
          </p:nvSpPr>
          <p:spPr>
            <a:xfrm>
              <a:off x="90288" y="2253425"/>
              <a:ext cx="1851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139700" marR="139700" lvl="0" algn="ctr">
                <a:lnSpc>
                  <a:spcPct val="101000"/>
                </a:lnSpc>
              </a:pPr>
              <a:r>
                <a:rPr lang="en" sz="12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Async</a:t>
              </a:r>
              <a:endParaRPr sz="11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" name="Google Shape;115;p22"/>
            <p:cNvSpPr/>
            <p:nvPr/>
          </p:nvSpPr>
          <p:spPr>
            <a:xfrm>
              <a:off x="951955" y="1940858"/>
              <a:ext cx="128282" cy="128282"/>
            </a:xfrm>
            <a:custGeom>
              <a:avLst/>
              <a:gdLst/>
              <a:ahLst/>
              <a:cxnLst/>
              <a:rect l="l" t="t" r="r" b="b"/>
              <a:pathLst>
                <a:path w="281939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grpSp>
        <p:nvGrpSpPr>
          <p:cNvPr id="24" name="Google Shape;113;p22"/>
          <p:cNvGrpSpPr/>
          <p:nvPr/>
        </p:nvGrpSpPr>
        <p:grpSpPr>
          <a:xfrm>
            <a:off x="2825278" y="1967761"/>
            <a:ext cx="1800000" cy="1010067"/>
            <a:chOff x="90288" y="1940858"/>
            <a:chExt cx="1851600" cy="1010067"/>
          </a:xfrm>
        </p:grpSpPr>
        <p:sp>
          <p:nvSpPr>
            <p:cNvPr id="25" name="Google Shape;114;p22"/>
            <p:cNvSpPr txBox="1"/>
            <p:nvPr/>
          </p:nvSpPr>
          <p:spPr>
            <a:xfrm>
              <a:off x="90288" y="2253425"/>
              <a:ext cx="1851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lvl="0" algn="ctr">
                <a:lnSpc>
                  <a:spcPct val="101000"/>
                </a:lnSpc>
              </a:pPr>
              <a:r>
                <a:rPr lang="en-US" sz="12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RTIC</a:t>
              </a:r>
            </a:p>
            <a:p>
              <a:pPr lvl="0" algn="ctr">
                <a:lnSpc>
                  <a:spcPct val="101000"/>
                </a:lnSpc>
              </a:pPr>
              <a:r>
                <a:rPr lang="en-US" sz="12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(Real-Time Interrupt-driven Concurrency</a:t>
              </a:r>
              <a:r>
                <a:rPr lang="en-US" sz="1200" b="1" dirty="0" smtClean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lang="en-US" sz="1200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" name="Google Shape;115;p22"/>
            <p:cNvSpPr/>
            <p:nvPr/>
          </p:nvSpPr>
          <p:spPr>
            <a:xfrm>
              <a:off x="951955" y="1940858"/>
              <a:ext cx="128282" cy="128282"/>
            </a:xfrm>
            <a:custGeom>
              <a:avLst/>
              <a:gdLst/>
              <a:ahLst/>
              <a:cxnLst/>
              <a:rect l="l" t="t" r="r" b="b"/>
              <a:pathLst>
                <a:path w="281939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grpSp>
        <p:nvGrpSpPr>
          <p:cNvPr id="27" name="Google Shape;113;p22"/>
          <p:cNvGrpSpPr/>
          <p:nvPr/>
        </p:nvGrpSpPr>
        <p:grpSpPr>
          <a:xfrm>
            <a:off x="4501613" y="1967761"/>
            <a:ext cx="1800000" cy="1010067"/>
            <a:chOff x="90288" y="1940858"/>
            <a:chExt cx="1851600" cy="1010067"/>
          </a:xfrm>
        </p:grpSpPr>
        <p:sp>
          <p:nvSpPr>
            <p:cNvPr id="28" name="Google Shape;114;p22"/>
            <p:cNvSpPr txBox="1"/>
            <p:nvPr/>
          </p:nvSpPr>
          <p:spPr>
            <a:xfrm>
              <a:off x="90288" y="2253425"/>
              <a:ext cx="1851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139700" marR="139700" algn="ctr">
                <a:lnSpc>
                  <a:spcPct val="101000"/>
                </a:lnSpc>
              </a:pPr>
              <a:r>
                <a:rPr lang="en-US" sz="11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RTOS</a:t>
              </a:r>
            </a:p>
            <a:p>
              <a:pPr marL="139700" marR="139700" lvl="0" indent="0" algn="ctr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" name="Google Shape;115;p22"/>
            <p:cNvSpPr/>
            <p:nvPr/>
          </p:nvSpPr>
          <p:spPr>
            <a:xfrm>
              <a:off x="951955" y="1940858"/>
              <a:ext cx="128282" cy="128282"/>
            </a:xfrm>
            <a:custGeom>
              <a:avLst/>
              <a:gdLst/>
              <a:ahLst/>
              <a:cxnLst/>
              <a:rect l="l" t="t" r="r" b="b"/>
              <a:pathLst>
                <a:path w="281939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</p:spTree>
    <p:extLst>
      <p:ext uri="{BB962C8B-B14F-4D97-AF65-F5344CB8AC3E}">
        <p14:creationId xmlns:p14="http://schemas.microsoft.com/office/powerpoint/2010/main" val="44958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700" dirty="0" smtClean="0">
                <a:solidFill>
                  <a:srgbClr val="6EEB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28700" dirty="0">
              <a:solidFill>
                <a:srgbClr val="6EEB8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Questions so far?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27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135" y="1958892"/>
            <a:ext cx="3196673" cy="2946530"/>
          </a:xfrm>
          <a:prstGeom prst="rect">
            <a:avLst/>
          </a:prstGeom>
        </p:spPr>
      </p:pic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Meet the LIS3DH</a:t>
            </a:r>
          </a:p>
          <a:p>
            <a:pPr lvl="0" indent="-330200"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Clone the repository:</a:t>
            </a:r>
            <a:b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</a:t>
            </a: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github.com/tweedegolf/workshop-embedded-twoparter</a:t>
            </a: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Open your favorite text editor in </a:t>
            </a:r>
            <a:r>
              <a:rPr lang="en-US" sz="1600" dirty="0" smtClean="0"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‘assignments/part_1’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Open the book and read the intructions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We are going to read the ID register of the chip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 1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672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How did you solve it?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What were the problems you encountered?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What did you like or dislike?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Solution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3807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We want drivers for devices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We want them to be portable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Abstraction in C?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Abstraction in Rust?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Low level &amp; high level drivers?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A low level driver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Possibilities in Rust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Portable drivers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7862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28" y="0"/>
            <a:ext cx="6748272" cy="5143500"/>
          </a:xfrm>
          <a:prstGeom prst="rect">
            <a:avLst/>
          </a:prstGeom>
        </p:spPr>
      </p:pic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Fill-in functions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Efficient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Inconvenient</a:t>
            </a: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380938"/>
            <a:ext cx="2206625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Abstraction in C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844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Henk </a:t>
            </a:r>
            <a:r>
              <a:rPr lang="en-US" sz="16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Oordt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indent="-330200">
              <a:lnSpc>
                <a:spcPct val="150000"/>
              </a:lnSpc>
              <a:buSzPts val="1600"/>
              <a:buFont typeface="Helvetica Neue"/>
              <a:buChar char="●"/>
            </a:pP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Bachelor Computer Science at </a:t>
            </a:r>
            <a:r>
              <a:rPr lang="en-US" sz="1600" dirty="0" err="1">
                <a:latin typeface="Helvetica Neue"/>
                <a:ea typeface="Helvetica Neue"/>
                <a:cs typeface="Helvetica Neue"/>
                <a:sym typeface="Helvetica Neue"/>
              </a:rPr>
              <a:t>Hanzehogeschool</a:t>
            </a: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 Groningen</a:t>
            </a:r>
          </a:p>
          <a:p>
            <a:pPr lvl="0" indent="-330200">
              <a:lnSpc>
                <a:spcPct val="150000"/>
              </a:lnSpc>
              <a:buSzPts val="1600"/>
              <a:buFont typeface="Helvetica Neue"/>
              <a:buChar char="●"/>
            </a:pP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Pre-master embedded systems TUE (ongoing)</a:t>
            </a:r>
          </a:p>
          <a:p>
            <a:pPr lvl="0" indent="-330200">
              <a:lnSpc>
                <a:spcPct val="150000"/>
              </a:lnSpc>
              <a:buSzPts val="1600"/>
              <a:buFont typeface="Helvetica Neue"/>
              <a:buChar char="●"/>
            </a:pP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Joined TG early 2019</a:t>
            </a:r>
          </a:p>
          <a:p>
            <a:pPr lvl="0" indent="-330200">
              <a:lnSpc>
                <a:spcPct val="150000"/>
              </a:lnSpc>
              <a:buSzPts val="1600"/>
              <a:buFont typeface="Helvetica Neue"/>
              <a:buChar char="●"/>
            </a:pP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Rust since 2018, embedded since 2019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827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592"/>
            <a:ext cx="9144000" cy="4814316"/>
          </a:xfrm>
          <a:prstGeom prst="rect">
            <a:avLst/>
          </a:prstGeom>
        </p:spPr>
      </p:pic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967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Function pointers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Inefficient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Convenient</a:t>
            </a: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380938"/>
            <a:ext cx="2206625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Abstraction in C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372" y="855673"/>
            <a:ext cx="6742627" cy="343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9144000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9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Link-time binding</a:t>
            </a:r>
          </a:p>
          <a:p>
            <a:pPr marL="285750" indent="-285750"/>
            <a:r>
              <a:rPr lang="en" sz="1600" dirty="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fficient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Somewhat convenient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Error-prone</a:t>
            </a: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380938"/>
            <a:ext cx="2206625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Abstraction in C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436" y="902998"/>
            <a:ext cx="6043822" cy="347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6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628"/>
            <a:ext cx="9144000" cy="423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0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Traits + generics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Reuse traits from embedded-hal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Efficient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Convenient</a:t>
            </a: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196850"/>
            <a:ext cx="231247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Abstraction in Rust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697" y="0"/>
            <a:ext cx="58714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6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4739"/>
            <a:ext cx="5657850" cy="4354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156" y="1805960"/>
            <a:ext cx="4211844" cy="1531580"/>
          </a:xfrm>
          <a:prstGeom prst="rect">
            <a:avLst/>
          </a:prstGeom>
        </p:spPr>
      </p:pic>
      <p:pic>
        <p:nvPicPr>
          <p:cNvPr id="105" name="Google Shape;10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3620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Low level driver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Hardware abstractions + reading/writing registers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Register/buffer/command definitions</a:t>
            </a:r>
          </a:p>
          <a:p>
            <a:pPr marL="285750" indent="-285750"/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High level driver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Implement common routines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Requirement assertions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Common interface export</a:t>
            </a: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 level &amp; high level drivers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687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70"/>
          <a:stretch/>
        </p:blipFill>
        <p:spPr>
          <a:xfrm>
            <a:off x="2389727" y="0"/>
            <a:ext cx="6757639" cy="5143500"/>
          </a:xfrm>
          <a:prstGeom prst="rect">
            <a:avLst/>
          </a:prstGeom>
        </p:spPr>
      </p:pic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Enum &amp; #define for definitions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Functions for read/write</a:t>
            </a: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196850"/>
            <a:ext cx="231247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 level driver in C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101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372" y="0"/>
            <a:ext cx="6912864" cy="5143500"/>
          </a:xfrm>
          <a:prstGeom prst="rect">
            <a:avLst/>
          </a:prstGeom>
        </p:spPr>
      </p:pic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Enum for definitions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Device struct representing an instance of a chip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Functions for read/write</a:t>
            </a: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196850"/>
            <a:ext cx="231247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 level driver in Rust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591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/>
        </p:nvSpPr>
        <p:spPr>
          <a:xfrm>
            <a:off x="306675" y="1967826"/>
            <a:ext cx="84795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75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800" b="1" dirty="0" smtClean="0">
                <a:solidFill>
                  <a:srgbClr val="6DDC8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Embedded Rust Workshop</a:t>
            </a:r>
            <a:endParaRPr sz="4800" b="1" dirty="0">
              <a:solidFill>
                <a:srgbClr val="6DDC8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2656652" y="1319368"/>
            <a:ext cx="38307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282D3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Part 1</a:t>
            </a:r>
            <a:endParaRPr sz="1800" dirty="0">
              <a:solidFill>
                <a:srgbClr val="282D38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82D38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7" name="Google Shape;97;p20"/>
          <p:cNvSpPr/>
          <p:nvPr/>
        </p:nvSpPr>
        <p:spPr>
          <a:xfrm>
            <a:off x="3103245" y="1792411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026" y="3524625"/>
            <a:ext cx="2445100" cy="88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Much more is possible:</a:t>
            </a: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Possibilities in Rust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454634"/>
            <a:ext cx="5006975" cy="14197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1" y="2922898"/>
            <a:ext cx="6042660" cy="151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3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Add typestate to high level driver</a:t>
            </a: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196850"/>
            <a:ext cx="231247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Possibilities in Rust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637" y="0"/>
            <a:ext cx="54977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1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Much more is possible:</a:t>
            </a: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mbedded-hal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Radio</a:t>
            </a: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mbedded-nal</a:t>
            </a: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U</a:t>
            </a: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sb-device</a:t>
            </a: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mbedded-graphics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Accelerometer</a:t>
            </a: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mbedded-storage</a:t>
            </a: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Possibilities in Rust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887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700" dirty="0" smtClean="0">
                <a:solidFill>
                  <a:srgbClr val="6EEB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28700" dirty="0">
              <a:solidFill>
                <a:srgbClr val="6EEB8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Questions so far?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888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135" y="1958892"/>
            <a:ext cx="3196673" cy="2946530"/>
          </a:xfrm>
          <a:prstGeom prst="rect">
            <a:avLst/>
          </a:prstGeom>
        </p:spPr>
      </p:pic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A real driver for the LIS3DH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Open the book and read the intructions</a:t>
            </a: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 2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065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How did you solve it?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What were the problems you encountered?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What did you like or dislike?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Solution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299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0" y="4558200"/>
            <a:ext cx="9144000" cy="585300"/>
          </a:xfrm>
          <a:prstGeom prst="rect">
            <a:avLst/>
          </a:prstGeom>
          <a:solidFill>
            <a:srgbClr val="78E1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3"/>
          <p:cNvSpPr txBox="1"/>
          <p:nvPr/>
        </p:nvSpPr>
        <p:spPr>
          <a:xfrm>
            <a:off x="3188254" y="3028806"/>
            <a:ext cx="2767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8E1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Castellastraat 26, 6512 EX Nijmegen</a:t>
            </a:r>
            <a:endParaRPr sz="1100">
              <a:solidFill>
                <a:srgbClr val="78E19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8E194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info@tweedegolf.com</a:t>
            </a:r>
            <a:endParaRPr sz="1100">
              <a:solidFill>
                <a:srgbClr val="78E19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8E1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024 3010 484</a:t>
            </a:r>
            <a:endParaRPr sz="1100">
              <a:solidFill>
                <a:srgbClr val="78E19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20450"/>
            <a:ext cx="1024128" cy="23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4252" y="972003"/>
            <a:ext cx="4262750" cy="15406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-92075" y="-44450"/>
            <a:ext cx="9296400" cy="52355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Our morning is divided up into: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Exploring the Rust embedded ecosystem</a:t>
            </a:r>
            <a:endParaRPr lang="en-US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Exercise 1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Portable drivers in Rust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Exercise 2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day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Who am I?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Dion Dokter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Bachelor’s Applied Computer Science at Saxion Enschede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Embedded Rust since 2019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Joined TG in </a:t>
            </a: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2021</a:t>
            </a: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LoRaWAN IoT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UWB Real Time Localization System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8409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13" name="Google Shape;113;p22"/>
          <p:cNvGrpSpPr/>
          <p:nvPr/>
        </p:nvGrpSpPr>
        <p:grpSpPr>
          <a:xfrm>
            <a:off x="1141943" y="1940467"/>
            <a:ext cx="1800000" cy="1010067"/>
            <a:chOff x="90288" y="1940858"/>
            <a:chExt cx="1851600" cy="1010067"/>
          </a:xfrm>
        </p:grpSpPr>
        <p:sp>
          <p:nvSpPr>
            <p:cNvPr id="114" name="Google Shape;114;p22"/>
            <p:cNvSpPr txBox="1"/>
            <p:nvPr/>
          </p:nvSpPr>
          <p:spPr>
            <a:xfrm>
              <a:off x="90288" y="2253425"/>
              <a:ext cx="1851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139700" marR="139700" lvl="0" indent="0" algn="ctr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 smtClean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Rust, C++, C</a:t>
              </a:r>
              <a:endParaRPr sz="11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5" name="Google Shape;115;p22"/>
            <p:cNvSpPr/>
            <p:nvPr/>
          </p:nvSpPr>
          <p:spPr>
            <a:xfrm>
              <a:off x="951955" y="1940858"/>
              <a:ext cx="128282" cy="128282"/>
            </a:xfrm>
            <a:custGeom>
              <a:avLst/>
              <a:gdLst/>
              <a:ahLst/>
              <a:cxnLst/>
              <a:rect l="l" t="t" r="r" b="b"/>
              <a:pathLst>
                <a:path w="281939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grpSp>
        <p:nvGrpSpPr>
          <p:cNvPr id="116" name="Google Shape;116;p22"/>
          <p:cNvGrpSpPr/>
          <p:nvPr/>
        </p:nvGrpSpPr>
        <p:grpSpPr>
          <a:xfrm>
            <a:off x="4568941" y="1940466"/>
            <a:ext cx="1800000" cy="1011600"/>
            <a:chOff x="1971638" y="1947832"/>
            <a:chExt cx="1666500" cy="1003093"/>
          </a:xfrm>
        </p:grpSpPr>
        <p:sp>
          <p:nvSpPr>
            <p:cNvPr id="117" name="Google Shape;117;p22"/>
            <p:cNvSpPr txBox="1"/>
            <p:nvPr/>
          </p:nvSpPr>
          <p:spPr>
            <a:xfrm>
              <a:off x="1971638" y="2253425"/>
              <a:ext cx="16665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0" marR="152400" lvl="0" indent="0" algn="ctr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</a:t>
              </a:r>
              <a:r>
                <a:rPr lang="en" sz="1200" b="1" dirty="0" smtClean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argo, crates, rustc</a:t>
              </a:r>
              <a:endParaRPr sz="12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152400" lvl="0" indent="0" algn="l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152400" lvl="0" indent="0" algn="l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" name="Google Shape;118;p22"/>
            <p:cNvSpPr/>
            <p:nvPr/>
          </p:nvSpPr>
          <p:spPr>
            <a:xfrm>
              <a:off x="2740747" y="1947832"/>
              <a:ext cx="128282" cy="128282"/>
            </a:xfrm>
            <a:custGeom>
              <a:avLst/>
              <a:gdLst/>
              <a:ahLst/>
              <a:cxnLst/>
              <a:rect l="l" t="t" r="r" b="b"/>
              <a:pathLst>
                <a:path w="281939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sp>
        <p:nvSpPr>
          <p:cNvPr id="119" name="Google Shape;119;p22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22"/>
          <p:cNvGrpSpPr/>
          <p:nvPr/>
        </p:nvGrpSpPr>
        <p:grpSpPr>
          <a:xfrm>
            <a:off x="2855442" y="1938475"/>
            <a:ext cx="1800000" cy="1012450"/>
            <a:chOff x="3747851" y="1938475"/>
            <a:chExt cx="1851600" cy="1012450"/>
          </a:xfrm>
        </p:grpSpPr>
        <p:sp>
          <p:nvSpPr>
            <p:cNvPr id="122" name="Google Shape;122;p22"/>
            <p:cNvSpPr txBox="1"/>
            <p:nvPr/>
          </p:nvSpPr>
          <p:spPr>
            <a:xfrm>
              <a:off x="3747851" y="2253425"/>
              <a:ext cx="1851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</a:t>
              </a:r>
              <a:r>
                <a:rPr lang="en" sz="1200" b="1" dirty="0" smtClean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ore, alloc, std</a:t>
              </a:r>
              <a:endParaRPr sz="1200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" name="Google Shape;123;p22"/>
            <p:cNvSpPr/>
            <p:nvPr/>
          </p:nvSpPr>
          <p:spPr>
            <a:xfrm>
              <a:off x="4609509" y="1938475"/>
              <a:ext cx="128283" cy="128282"/>
            </a:xfrm>
            <a:custGeom>
              <a:avLst/>
              <a:gdLst/>
              <a:ahLst/>
              <a:cxnLst/>
              <a:rect l="l" t="t" r="r" b="b"/>
              <a:pathLst>
                <a:path w="281940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grpSp>
        <p:nvGrpSpPr>
          <p:cNvPr id="124" name="Google Shape;124;p22"/>
          <p:cNvGrpSpPr/>
          <p:nvPr/>
        </p:nvGrpSpPr>
        <p:grpSpPr>
          <a:xfrm>
            <a:off x="6282440" y="1940467"/>
            <a:ext cx="1800000" cy="1010067"/>
            <a:chOff x="3747840" y="1940858"/>
            <a:chExt cx="1691700" cy="1010067"/>
          </a:xfrm>
        </p:grpSpPr>
        <p:sp>
          <p:nvSpPr>
            <p:cNvPr id="125" name="Google Shape;125;p22"/>
            <p:cNvSpPr txBox="1"/>
            <p:nvPr/>
          </p:nvSpPr>
          <p:spPr>
            <a:xfrm>
              <a:off x="3747840" y="2253425"/>
              <a:ext cx="16917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</a:t>
              </a:r>
              <a:r>
                <a:rPr lang="en" sz="1200" b="1" dirty="0" smtClean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robe-rs</a:t>
              </a:r>
              <a:endParaRPr sz="1200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6" name="Google Shape;126;p22"/>
            <p:cNvSpPr/>
            <p:nvPr/>
          </p:nvSpPr>
          <p:spPr>
            <a:xfrm>
              <a:off x="4529545" y="1940858"/>
              <a:ext cx="128283" cy="128282"/>
            </a:xfrm>
            <a:custGeom>
              <a:avLst/>
              <a:gdLst/>
              <a:ahLst/>
              <a:cxnLst/>
              <a:rect l="l" t="t" r="r" b="b"/>
              <a:pathLst>
                <a:path w="281940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sp>
        <p:nvSpPr>
          <p:cNvPr id="127" name="Google Shape;127;p22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Exploring the Rust embedded ecosystem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169" y="2540959"/>
            <a:ext cx="819150" cy="819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61" y="3461126"/>
            <a:ext cx="819150" cy="9207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417" y="3461124"/>
            <a:ext cx="833240" cy="9207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99" y="2534019"/>
            <a:ext cx="1129129" cy="1014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691" y="2542361"/>
            <a:ext cx="979490" cy="97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Cortex-m</a:t>
            </a:r>
          </a:p>
          <a:p>
            <a:pPr lvl="1" indent="-330200">
              <a:spcBef>
                <a:spcPts val="0"/>
              </a:spcBef>
              <a:buSzPts val="1600"/>
              <a:buFont typeface="Helvetica Neue"/>
              <a:buChar char="●"/>
            </a:pPr>
            <a:r>
              <a:rPr lang="en-US" sz="1200" dirty="0" smtClean="0">
                <a:latin typeface="Helvetica Neue"/>
                <a:ea typeface="Helvetica Neue"/>
                <a:cs typeface="Helvetica Neue"/>
                <a:sym typeface="Helvetica Neue"/>
              </a:rPr>
              <a:t>Peripheral Access Crate</a:t>
            </a:r>
          </a:p>
          <a:p>
            <a:pPr lvl="1" indent="-330200">
              <a:spcBef>
                <a:spcPts val="0"/>
              </a:spcBef>
              <a:buSzPts val="1600"/>
              <a:buFont typeface="Helvetica Neue"/>
              <a:buChar char="●"/>
            </a:pPr>
            <a:r>
              <a:rPr lang="en-US" sz="1200" dirty="0" smtClean="0">
                <a:latin typeface="Helvetica Neue"/>
                <a:ea typeface="Helvetica Neue"/>
                <a:cs typeface="Helvetica Neue"/>
                <a:sym typeface="Helvetica Neue"/>
              </a:rPr>
              <a:t>Similar to CMSIS register definitions</a:t>
            </a:r>
            <a:endParaRPr sz="1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Cortex-m-rt</a:t>
            </a:r>
          </a:p>
          <a:p>
            <a:pPr lvl="1" indent="-330200">
              <a:spcBef>
                <a:spcPts val="0"/>
              </a:spcBef>
              <a:buSzPts val="1600"/>
              <a:buFont typeface="Helvetica Neue"/>
              <a:buChar char="●"/>
            </a:pPr>
            <a:r>
              <a:rPr lang="en" sz="1200" dirty="0" smtClean="0">
                <a:latin typeface="Helvetica Neue"/>
                <a:ea typeface="Helvetica Neue"/>
                <a:cs typeface="Helvetica Neue"/>
                <a:sym typeface="Helvetica Neue"/>
              </a:rPr>
              <a:t>Startup runtime</a:t>
            </a:r>
          </a:p>
          <a:p>
            <a:pPr lvl="1" indent="-330200">
              <a:spcBef>
                <a:spcPts val="0"/>
              </a:spcBef>
              <a:buSzPts val="1600"/>
              <a:buFont typeface="Helvetica Neue"/>
              <a:buChar char="●"/>
            </a:pPr>
            <a:r>
              <a:rPr lang="en" sz="1200" dirty="0" smtClean="0">
                <a:latin typeface="Helvetica Neue"/>
                <a:ea typeface="Helvetica Neue"/>
                <a:cs typeface="Helvetica Neue"/>
                <a:sym typeface="Helvetica Neue"/>
              </a:rPr>
              <a:t>Interrupt setup</a:t>
            </a:r>
            <a:endParaRPr sz="12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Cortex-m crates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813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Every device has different peripherals. One PAC for every device.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Generated </a:t>
            </a: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from </a:t>
            </a: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SVD</a:t>
            </a: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Imported as dependency</a:t>
            </a:r>
            <a:endParaRPr lang="en-US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27000" lvl="0" indent="0" algn="l" rtl="0">
              <a:spcBef>
                <a:spcPts val="1600"/>
              </a:spcBef>
              <a:spcAft>
                <a:spcPts val="0"/>
              </a:spcAft>
              <a:buSzPts val="1600"/>
              <a:buNone/>
            </a:pPr>
            <a:endParaRPr sz="1600" dirty="0"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Device PACs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99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Device PACs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50" y="1194279"/>
            <a:ext cx="8661845" cy="1663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009"/>
          <a:stretch/>
        </p:blipFill>
        <p:spPr>
          <a:xfrm>
            <a:off x="241650" y="3463554"/>
            <a:ext cx="4312320" cy="1041454"/>
          </a:xfrm>
          <a:prstGeom prst="rect">
            <a:avLst/>
          </a:prstGeom>
        </p:spPr>
      </p:pic>
      <p:sp>
        <p:nvSpPr>
          <p:cNvPr id="12" name="Google Shape;103;p21"/>
          <p:cNvSpPr txBox="1">
            <a:spLocks noGrp="1"/>
          </p:cNvSpPr>
          <p:nvPr>
            <p:ph type="body" idx="1"/>
          </p:nvPr>
        </p:nvSpPr>
        <p:spPr>
          <a:xfrm>
            <a:off x="202026" y="859944"/>
            <a:ext cx="1563274" cy="401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" sz="1600" dirty="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600" dirty="0"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103;p21"/>
          <p:cNvSpPr txBox="1">
            <a:spLocks/>
          </p:cNvSpPr>
          <p:nvPr/>
        </p:nvSpPr>
        <p:spPr>
          <a:xfrm>
            <a:off x="202026" y="3110189"/>
            <a:ext cx="1563274" cy="40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Rust</a:t>
            </a:r>
          </a:p>
          <a:p>
            <a:pPr marL="0" indent="0">
              <a:buFont typeface="Arial"/>
              <a:buNone/>
            </a:pPr>
            <a:endParaRPr lang="en-US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buFont typeface="Arial"/>
              <a:buNone/>
            </a:pPr>
            <a:endParaRPr lang="en-US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buFont typeface="Arial"/>
              <a:buNone/>
            </a:pPr>
            <a:endParaRPr lang="en-US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buFont typeface="Arial"/>
              <a:buNone/>
            </a:pPr>
            <a:endParaRPr lang="en-US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buFont typeface="Arial"/>
              <a:buNone/>
            </a:pPr>
            <a:endParaRPr lang="en-US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buFont typeface="Arial"/>
              <a:buNone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sz="1600" dirty="0"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2934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494</Words>
  <Application>Microsoft Office PowerPoint</Application>
  <PresentationFormat>On-screen Show (16:9)</PresentationFormat>
  <Paragraphs>192</Paragraphs>
  <Slides>37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Helvetica Neue</vt:lpstr>
      <vt:lpstr>Consolas</vt:lpstr>
      <vt:lpstr>Helvetica Neue Light</vt:lpstr>
      <vt:lpstr>Calibri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Dion Dokter</dc:creator>
  <cp:lastModifiedBy>Dion Dokter</cp:lastModifiedBy>
  <cp:revision>34</cp:revision>
  <dcterms:modified xsi:type="dcterms:W3CDTF">2023-03-02T10:41:07Z</dcterms:modified>
</cp:coreProperties>
</file>